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6" r:id="rId4"/>
    <p:sldId id="259" r:id="rId5"/>
    <p:sldId id="260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FBBA88-550A-4E6A-998F-3620A2E68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BCECECC-ECA3-4315-A94C-D2DECDE70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26105D2-0B3C-4BC6-B516-6372D8FED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72E5-F98E-4A5C-BD2D-030C254FD845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B207B06-1A33-4205-BC3F-633AFE56C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258C523-DEBC-4FA6-8983-8CE286CF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44C9-E9CC-4D47-85CB-59E5F7E22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527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28E49E-679B-4BFB-8EB3-D00384633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B47C7A4-0A96-4D9D-B0FE-2BE062050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86047D5-BBFD-4E63-B2C7-BD2565979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72E5-F98E-4A5C-BD2D-030C254FD845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0EE6F9-A717-43D8-AB2B-D40F4C051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BDBE42C-86D4-4336-BE93-0B2FCE48A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44C9-E9CC-4D47-85CB-59E5F7E22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88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EAA5CD6-06B5-4521-89E1-E5AD7A3CBB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231C736-38D8-4E13-9174-09EB6D767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474C6DF-E483-40C7-8C5D-4EEC9825F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72E5-F98E-4A5C-BD2D-030C254FD845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E2E5F58-E871-440B-ABF4-65F966441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F74B83F-4760-484D-AF82-D7CE3BA69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44C9-E9CC-4D47-85CB-59E5F7E22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384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8FFE34-0A51-4332-84DA-1DD332BE9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370AB26-0E0A-4235-9F4B-5B3CEEC0D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CF6D850-8C00-42BD-9F0B-F746D5130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72E5-F98E-4A5C-BD2D-030C254FD845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E3356E-AE31-49A7-83B6-311B57B63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FA9B0E4-821E-4901-8BF0-B3B3A7A06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44C9-E9CC-4D47-85CB-59E5F7E22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43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F9E1EF-2D3F-431E-B00F-8E36C0E35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751AA54-10C8-470C-A018-645BCA7EF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BEC4D5-E3CE-4CFA-8CEA-98FA7CE9F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72E5-F98E-4A5C-BD2D-030C254FD845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44DC08E-22ED-4D90-9C22-3BFCCE3B8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965023D-5699-44DE-93B0-15218417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44C9-E9CC-4D47-85CB-59E5F7E22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878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FACA47-3853-4F40-BA49-A4980E2B6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2DFE432-7172-4136-A94F-12D4B5238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0451F84-6FE9-4B35-9E9A-5DCACBC3E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20EBA80-670E-4E58-8168-E9A4E7194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72E5-F98E-4A5C-BD2D-030C254FD845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893E688-A452-468B-8F2B-17A489378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F037E01-0632-47F6-85F1-40759DF65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44C9-E9CC-4D47-85CB-59E5F7E22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508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1C0B04-FACE-4FA8-9CFF-799DCB6A5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7B955C2-571F-40D6-989F-49A1AF98F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2EDBED5-BE47-4FED-8293-99BBA84EE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0150BA9-867F-46DF-A381-EC53A1F1BD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BEC0EFF-0222-4CD3-BC58-CA7521930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A2B0EBC-FE41-4ECE-AE14-7C75714C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72E5-F98E-4A5C-BD2D-030C254FD845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53C6765-1CC9-4012-AC29-2D231F41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2BB23E1-AA57-413C-98C4-2BA3484C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44C9-E9CC-4D47-85CB-59E5F7E22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38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5E6209-9725-4383-AF31-0DA3828F6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74D3D13-1080-436B-AE6F-62A1F75A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72E5-F98E-4A5C-BD2D-030C254FD845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4817856-BB2D-45A0-A860-D0B9FA6F7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828661E-7BFE-48D7-90CF-2F5BAB6D0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44C9-E9CC-4D47-85CB-59E5F7E22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40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8323C31-F5F1-4A5C-B146-051337AA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72E5-F98E-4A5C-BD2D-030C254FD845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BEBC6F9-0E37-4FA0-B745-0FFB10ED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36EBF09-650A-45C2-833D-055D94C0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44C9-E9CC-4D47-85CB-59E5F7E22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07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FB8EE5-6AE0-4BFD-916B-51596E5DE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936B56-E5D1-4EF9-91CF-F657C8E44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C2E32F1-A2C2-4AF0-9693-276A93D37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6982816-E475-4EB1-B65D-CC973BAA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72E5-F98E-4A5C-BD2D-030C254FD845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788F274-7D14-4C5E-B20E-96B31811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8481393-7C37-4670-B816-4499E94D2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44C9-E9CC-4D47-85CB-59E5F7E22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498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C55EB8-D673-417B-87AA-85498DE60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1C6A0F8-B65F-4362-B2DC-AA5549ABA5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20FDC97-D53D-45E5-83D5-1E7DF633B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D7982D6-7EBD-4BCD-8191-F50D40794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72E5-F98E-4A5C-BD2D-030C254FD845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CC3E43A-90FF-40F8-A0F5-BA302E572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25AC035-AAD5-487D-B2A4-058713D5B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44C9-E9CC-4D47-85CB-59E5F7E22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529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B772AA-42F0-4359-949A-25D9E204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1FAD760-0D3B-41FB-A6AD-F222516FC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ED801B4-D412-4E0A-B8DC-3181E04A6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F72E5-F98E-4A5C-BD2D-030C254FD845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82AB55B-4F95-4B89-AC01-4FE2CC3981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C95E3FB-4E4B-4998-BA26-6C238FDB24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844C9-E9CC-4D47-85CB-59E5F7E22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40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5.png"/><Relationship Id="rId1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slideLayout" Target="../slideLayouts/slideLayout6.xml"/><Relationship Id="rId12" Type="http://schemas.openxmlformats.org/officeDocument/2006/relationships/slide" Target="slide6.xml"/><Relationship Id="rId17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1.wdp"/><Relationship Id="rId5" Type="http://schemas.microsoft.com/office/2007/relationships/media" Target="../media/media3.mp3"/><Relationship Id="rId1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slide" Target="slide5.xml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slide" Target="slide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slide" Target="slide5.xml"/><Relationship Id="rId1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microsoft.com/office/2007/relationships/hdphoto" Target="../media/hdphoto8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6.wdp"/><Relationship Id="rId5" Type="http://schemas.microsoft.com/office/2007/relationships/media" Target="../media/media3.mp3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" Target="slide6.xml"/><Relationship Id="rId1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9.wdp"/><Relationship Id="rId11" Type="http://schemas.openxmlformats.org/officeDocument/2006/relationships/image" Target="../media/image7.png"/><Relationship Id="rId5" Type="http://schemas.openxmlformats.org/officeDocument/2006/relationships/image" Target="../media/image18.png"/><Relationship Id="rId10" Type="http://schemas.microsoft.com/office/2007/relationships/hdphoto" Target="../media/hdphoto8.wdp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BF7BFE8-B4BA-4210-845A-47224C80A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87" y="79513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1E7519-3AF5-4CAB-ABEA-5CE6CF16D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3913"/>
            <a:ext cx="10515600" cy="4919870"/>
          </a:xfrm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№ </a:t>
            </a:r>
            <a:r>
              <a:rPr lang="ru-RU" sz="6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27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8B2975-368E-4BCD-8790-5819FF25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51D2526-3571-4244-9C4F-98FB73539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" y="0"/>
            <a:ext cx="12130438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012A5D4-0688-4C28-80F9-FCC28F9ECA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848" y="3213223"/>
            <a:ext cx="4096897" cy="3279652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DD026DF3-BD0B-4F4C-BFBD-50AFC57008FA}"/>
              </a:ext>
            </a:extLst>
          </p:cNvPr>
          <p:cNvSpPr/>
          <p:nvPr/>
        </p:nvSpPr>
        <p:spPr>
          <a:xfrm>
            <a:off x="1935480" y="1690688"/>
            <a:ext cx="5852160" cy="3817620"/>
          </a:xfrm>
          <a:prstGeom prst="roundRect">
            <a:avLst/>
          </a:prstGeom>
          <a:solidFill>
            <a:schemeClr val="bg1"/>
          </a:solidFill>
          <a:effectLst>
            <a:softEdge rad="419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6E67853-9771-45C3-A4AF-727EAECF2E87}"/>
              </a:ext>
            </a:extLst>
          </p:cNvPr>
          <p:cNvSpPr txBox="1"/>
          <p:nvPr/>
        </p:nvSpPr>
        <p:spPr>
          <a:xfrm>
            <a:off x="2276061" y="2247900"/>
            <a:ext cx="49695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 одном королевстве жили – были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гномы.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Они очень любили играть на музыкальных инструментах. Но вот в королевство пришла беда. Внезапно все инструменты потеряли свое звучание и гномы не знают чем им заняться в свободное от работы время. Помоги гномам подобрать правильные звуки к инструментам.</a:t>
            </a:r>
          </a:p>
        </p:txBody>
      </p:sp>
    </p:spTree>
    <p:extLst>
      <p:ext uri="{BB962C8B-B14F-4D97-AF65-F5344CB8AC3E}">
        <p14:creationId xmlns:p14="http://schemas.microsoft.com/office/powerpoint/2010/main" val="160729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E3A025-F074-4CEC-906F-9127739611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9158715-A7EF-4AD5-B4A5-D1E5CEB754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901E6A9-AC8C-4CDC-8ADF-ED2AABAE2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0D275EB-851C-47AB-ACE8-1F0F23837341}"/>
              </a:ext>
            </a:extLst>
          </p:cNvPr>
          <p:cNvSpPr/>
          <p:nvPr/>
        </p:nvSpPr>
        <p:spPr>
          <a:xfrm>
            <a:off x="1409700" y="685800"/>
            <a:ext cx="87979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/>
                <a:solidFill>
                  <a:srgbClr val="FF0000"/>
                </a:solidFill>
              </a:rPr>
              <a:t>Игра «Угадай инструмент»</a:t>
            </a:r>
          </a:p>
        </p:txBody>
      </p:sp>
      <p:sp>
        <p:nvSpPr>
          <p:cNvPr id="9" name="Свиток: горизонтальный 8">
            <a:extLst>
              <a:ext uri="{FF2B5EF4-FFF2-40B4-BE49-F238E27FC236}">
                <a16:creationId xmlns:a16="http://schemas.microsoft.com/office/drawing/2014/main" xmlns="" id="{7AE3DFA7-4E20-49C8-B301-3A726589DAA0}"/>
              </a:ext>
            </a:extLst>
          </p:cNvPr>
          <p:cNvSpPr/>
          <p:nvPr/>
        </p:nvSpPr>
        <p:spPr>
          <a:xfrm>
            <a:off x="2712720" y="1983346"/>
            <a:ext cx="6149340" cy="3451539"/>
          </a:xfrm>
          <a:prstGeom prst="horizontalScroll">
            <a:avLst/>
          </a:prstGeom>
          <a:ln>
            <a:solidFill>
              <a:srgbClr val="FFFF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E1B6F9D7-9AAF-4204-94E6-BA7630A3DCA6}"/>
              </a:ext>
            </a:extLst>
          </p:cNvPr>
          <p:cNvSpPr/>
          <p:nvPr/>
        </p:nvSpPr>
        <p:spPr>
          <a:xfrm>
            <a:off x="3032760" y="2731493"/>
            <a:ext cx="5318760" cy="31206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AC6063A-3889-45CA-8233-404BEEF5A426}"/>
              </a:ext>
            </a:extLst>
          </p:cNvPr>
          <p:cNvSpPr txBox="1"/>
          <p:nvPr/>
        </p:nvSpPr>
        <p:spPr>
          <a:xfrm>
            <a:off x="3208020" y="3007678"/>
            <a:ext cx="5234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Прослушай звучание музыкального инструмента и определи, какому инструменту он принадлежит.</a:t>
            </a:r>
          </a:p>
          <a:p>
            <a:pPr algn="just"/>
            <a:r>
              <a:rPr lang="ru-RU" sz="2400" dirty="0"/>
              <a:t>Если угадаешь инструмент правильно, то  получишь подарок.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125478" y="5486400"/>
            <a:ext cx="3400023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Играть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013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D:\картинки и звуки\Detskie_kartinki_dlya_fona_11_05182724-1024x68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и звуки\арфа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662" l="8759" r="89051">
                        <a14:foregroundMark x1="44526" y1="27465" x2="45985" y2="40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47" y="2292439"/>
            <a:ext cx="2451648" cy="225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и звуки\барабан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4964" l="8966" r="88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35" y="2125014"/>
            <a:ext cx="2312889" cy="24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и звуки\гитара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14" b="95000" l="9948" r="895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522" y="1990165"/>
            <a:ext cx="3498573" cy="245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rfa-z_uki-arf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01705" y="667553"/>
            <a:ext cx="609600" cy="609600"/>
          </a:xfrm>
          <a:prstGeom prst="rect">
            <a:avLst/>
          </a:prstGeom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901705" y="5743978"/>
            <a:ext cx="4133934" cy="940158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4"/>
          <p:cNvSpPr/>
          <p:nvPr/>
        </p:nvSpPr>
        <p:spPr>
          <a:xfrm>
            <a:off x="1068946" y="5853449"/>
            <a:ext cx="927279" cy="782392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1</a:t>
            </a:r>
          </a:p>
        </p:txBody>
      </p:sp>
      <p:sp>
        <p:nvSpPr>
          <p:cNvPr id="6" name="Блок-схема: узел 5"/>
          <p:cNvSpPr/>
          <p:nvPr/>
        </p:nvSpPr>
        <p:spPr>
          <a:xfrm>
            <a:off x="2429998" y="5822860"/>
            <a:ext cx="989063" cy="878985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2</a:t>
            </a:r>
            <a:endParaRPr lang="ru-RU" sz="4000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3745740" y="5822860"/>
            <a:ext cx="1094706" cy="861275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3</a:t>
            </a:r>
            <a:endParaRPr lang="ru-RU" sz="4000" dirty="0"/>
          </a:p>
        </p:txBody>
      </p:sp>
      <p:pic>
        <p:nvPicPr>
          <p:cNvPr id="8" name="arfa-z_uki-arf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0861" y="5085041"/>
            <a:ext cx="609600" cy="609600"/>
          </a:xfrm>
          <a:prstGeom prst="rect">
            <a:avLst/>
          </a:prstGeom>
        </p:spPr>
      </p:pic>
      <p:pic>
        <p:nvPicPr>
          <p:cNvPr id="9" name="baraban-z_uk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670496" y="4999149"/>
            <a:ext cx="609600" cy="609600"/>
          </a:xfrm>
          <a:prstGeom prst="rect">
            <a:avLst/>
          </a:prstGeom>
        </p:spPr>
      </p:pic>
      <p:pic>
        <p:nvPicPr>
          <p:cNvPr id="10" name="acoustic-guitar_zjrsq7ho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195235" y="4990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0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64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1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92453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картинки и звуки\143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2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758" y="897660"/>
            <a:ext cx="4005196" cy="391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D:\картинки и звуки\6fbe7d07a202eac527fd0ecc544330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73" y="3802487"/>
            <a:ext cx="2258811" cy="280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8525814" y="5731099"/>
            <a:ext cx="2743200" cy="754315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5" action="ppaction://hlinksldjump"/>
              </a:rPr>
              <a:t>вперед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3583" y="5731100"/>
            <a:ext cx="3597770" cy="101425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5"/>
          <p:cNvSpPr/>
          <p:nvPr/>
        </p:nvSpPr>
        <p:spPr>
          <a:xfrm>
            <a:off x="1855694" y="5829642"/>
            <a:ext cx="874059" cy="915715"/>
          </a:xfrm>
          <a:prstGeom prst="flowChartConnecto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3065930" y="5829642"/>
            <a:ext cx="820270" cy="915714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user.IRRO\Desktop\смайл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7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5829642"/>
            <a:ext cx="1058564" cy="79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63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картинки и звуки\143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38518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-облако 1"/>
          <p:cNvSpPr/>
          <p:nvPr/>
        </p:nvSpPr>
        <p:spPr>
          <a:xfrm>
            <a:off x="2511381" y="934927"/>
            <a:ext cx="3584619" cy="2697743"/>
          </a:xfrm>
          <a:prstGeom prst="cloudCallout">
            <a:avLst>
              <a:gd name="adj1" fmla="val 63313"/>
              <a:gd name="adj2" fmla="val 4298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Увы! 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Ответ не верный!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3" name="Picture 3" descr="D:\картинки и звуки\gnomiki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6" b="99568" l="0" r="99000">
                        <a14:foregroundMark x1="51286" y1="16541" x2="51286" y2="16541"/>
                        <a14:foregroundMark x1="58714" y1="17514" x2="58714" y2="17514"/>
                        <a14:foregroundMark x1="83000" y1="25730" x2="83000" y2="25730"/>
                        <a14:foregroundMark x1="49857" y1="35676" x2="49857" y2="35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34" y="2827542"/>
            <a:ext cx="3457136" cy="362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56824" y="5615188"/>
            <a:ext cx="2369712" cy="8383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5" action="ppaction://hlinksldjump"/>
              </a:rPr>
              <a:t>назад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9646276" y="5615188"/>
            <a:ext cx="2356834" cy="838308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6" action="ppaction://hlinksldjump"/>
              </a:rPr>
              <a:t>вперед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602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22" b="92703" l="5866" r="89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344" y="2361630"/>
            <a:ext cx="2182813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733" l="9971" r="89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97" y="2297658"/>
            <a:ext cx="2079625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6919" l="9735" r="89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691" y="2419896"/>
            <a:ext cx="2066925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038895" y="5627983"/>
            <a:ext cx="4938861" cy="96740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23882" y="5768788"/>
            <a:ext cx="1129553" cy="685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03059" y="5768788"/>
            <a:ext cx="1196788" cy="685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43696" y="5768788"/>
            <a:ext cx="1170904" cy="685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10" name="arfa-z_uki-arf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24348" y="4971590"/>
            <a:ext cx="609600" cy="797198"/>
          </a:xfrm>
          <a:prstGeom prst="rect">
            <a:avLst/>
          </a:prstGeom>
        </p:spPr>
      </p:pic>
      <p:pic>
        <p:nvPicPr>
          <p:cNvPr id="11" name="baraban-z_uk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24357" y="4961318"/>
            <a:ext cx="609600" cy="609600"/>
          </a:xfrm>
          <a:prstGeom prst="rect">
            <a:avLst/>
          </a:prstGeom>
        </p:spPr>
      </p:pic>
      <p:pic>
        <p:nvPicPr>
          <p:cNvPr id="12" name="acoustic-guitar_zjrsq7ho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901453" y="4961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7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1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1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64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3175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2" b="92162" l="2786" r="89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352" y="2445131"/>
            <a:ext cx="2189163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970" l="9942" r="89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2220913"/>
            <a:ext cx="2084387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199" l="9735" r="89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362" y="2322993"/>
            <a:ext cx="2275714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coustic-guitar_zjrsq7h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44203" y="741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96</Words>
  <Application>Microsoft Office PowerPoint</Application>
  <PresentationFormat>Произвольный</PresentationFormat>
  <Paragraphs>18</Paragraphs>
  <Slides>8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Игра № 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28</cp:revision>
  <dcterms:created xsi:type="dcterms:W3CDTF">2020-01-21T16:56:51Z</dcterms:created>
  <dcterms:modified xsi:type="dcterms:W3CDTF">2020-04-20T05:28:24Z</dcterms:modified>
</cp:coreProperties>
</file>