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51E5C25-3BA3-4360-B0E0-3F41D858250B}">
          <p14:sldIdLst>
            <p14:sldId id="256"/>
            <p14:sldId id="257"/>
            <p14:sldId id="258"/>
            <p14:sldId id="260"/>
            <p14:sldId id="261"/>
            <p14:sldId id="262"/>
            <p14:sldId id="263"/>
            <p14:sldId id="266"/>
            <p14:sldId id="267"/>
            <p14:sldId id="268"/>
            <p14:sldId id="269"/>
            <p14:sldId id="270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41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9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42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2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15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571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4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6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55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0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4182-A827-4C9A-98C9-A2D362B65AC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D0D3F-710E-468C-989E-522917C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0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7.jpe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jpeg"/><Relationship Id="rId2" Type="http://schemas.openxmlformats.org/officeDocument/2006/relationships/audio" Target="../media/media8.mp3"/><Relationship Id="rId16" Type="http://schemas.openxmlformats.org/officeDocument/2006/relationships/slide" Target="slide11.xml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5.jpeg"/><Relationship Id="rId5" Type="http://schemas.microsoft.com/office/2007/relationships/media" Target="../media/media10.mp3"/><Relationship Id="rId15" Type="http://schemas.openxmlformats.org/officeDocument/2006/relationships/image" Target="../media/image39.jpeg"/><Relationship Id="rId10" Type="http://schemas.openxmlformats.org/officeDocument/2006/relationships/image" Target="../media/image6.png"/><Relationship Id="rId4" Type="http://schemas.openxmlformats.org/officeDocument/2006/relationships/audio" Target="../media/media9.mp3"/><Relationship Id="rId9" Type="http://schemas.openxmlformats.org/officeDocument/2006/relationships/image" Target="../media/image13.png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2.jpe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audio" Target="../media/media11.mp3"/><Relationship Id="rId16" Type="http://schemas.openxmlformats.org/officeDocument/2006/relationships/image" Target="../media/image45.jpe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" Target="slide12.xml"/><Relationship Id="rId5" Type="http://schemas.microsoft.com/office/2007/relationships/media" Target="../media/media13.mp3"/><Relationship Id="rId15" Type="http://schemas.openxmlformats.org/officeDocument/2006/relationships/image" Target="../media/image44.jpeg"/><Relationship Id="rId10" Type="http://schemas.openxmlformats.org/officeDocument/2006/relationships/image" Target="../media/image6.png"/><Relationship Id="rId4" Type="http://schemas.openxmlformats.org/officeDocument/2006/relationships/audio" Target="../media/media12.mp3"/><Relationship Id="rId9" Type="http://schemas.openxmlformats.org/officeDocument/2006/relationships/image" Target="../media/image13.png"/><Relationship Id="rId1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49.jpe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37.jpeg"/><Relationship Id="rId5" Type="http://schemas.microsoft.com/office/2007/relationships/media" Target="../media/media16.mp3"/><Relationship Id="rId10" Type="http://schemas.openxmlformats.org/officeDocument/2006/relationships/slide" Target="slide13.xml"/><Relationship Id="rId4" Type="http://schemas.openxmlformats.org/officeDocument/2006/relationships/audio" Target="../media/media15.mp3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6.xml"/><Relationship Id="rId3" Type="http://schemas.microsoft.com/office/2007/relationships/media" Target="../media/media3.wav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jpeg"/><Relationship Id="rId4" Type="http://schemas.openxmlformats.org/officeDocument/2006/relationships/audio" Target="../media/media3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3.wav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jpeg"/><Relationship Id="rId4" Type="http://schemas.openxmlformats.org/officeDocument/2006/relationships/audio" Target="../media/media3.wav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audio" Target="../media/media3.wav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0.jpeg"/><Relationship Id="rId18" Type="http://schemas.openxmlformats.org/officeDocument/2006/relationships/image" Target="../media/image33.jpe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jpeg"/><Relationship Id="rId17" Type="http://schemas.openxmlformats.org/officeDocument/2006/relationships/image" Target="../media/image32.jpeg"/><Relationship Id="rId2" Type="http://schemas.openxmlformats.org/officeDocument/2006/relationships/audio" Target="../media/media5.mp3"/><Relationship Id="rId16" Type="http://schemas.openxmlformats.org/officeDocument/2006/relationships/image" Target="../media/image31.jpe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8.jpeg"/><Relationship Id="rId5" Type="http://schemas.microsoft.com/office/2007/relationships/media" Target="../media/media7.mp3"/><Relationship Id="rId15" Type="http://schemas.openxmlformats.org/officeDocument/2006/relationships/image" Target="../media/image12.png"/><Relationship Id="rId10" Type="http://schemas.openxmlformats.org/officeDocument/2006/relationships/slide" Target="slide10.xml"/><Relationship Id="rId4" Type="http://schemas.openxmlformats.org/officeDocument/2006/relationships/audio" Target="../media/media6.mp3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80019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Баба-Яга наводит порядок в парке «Оленьи Ручьи»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>
            <a:hlinkClick r:id="rId3" action="ppaction://hlinksldjump" tooltip="кликни для продолжения"/>
          </p:cNvPr>
          <p:cNvSpPr/>
          <p:nvPr/>
        </p:nvSpPr>
        <p:spPr>
          <a:xfrm>
            <a:off x="3491880" y="4525243"/>
            <a:ext cx="2016224" cy="864096"/>
          </a:xfrm>
          <a:prstGeom prst="roundRect">
            <a:avLst>
              <a:gd name="adj" fmla="val 10744"/>
            </a:avLst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hlinkClick r:id="rId3" action="ppaction://hlinksldjump"/>
              </a:rPr>
              <a:t>начать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uk-voron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9863" y="5602102"/>
            <a:ext cx="609600" cy="609600"/>
          </a:xfrm>
          <a:prstGeom prst="rect">
            <a:avLst/>
          </a:prstGeom>
        </p:spPr>
      </p:pic>
      <p:pic>
        <p:nvPicPr>
          <p:cNvPr id="8" name="djatel-stuchit-po-derev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5416" y="5458826"/>
            <a:ext cx="609600" cy="609600"/>
          </a:xfrm>
          <a:prstGeom prst="rect">
            <a:avLst/>
          </a:prstGeom>
        </p:spPr>
      </p:pic>
      <p:pic>
        <p:nvPicPr>
          <p:cNvPr id="7" name="zvuki-obyknovennoj-sorok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9632" y="5301208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23" y="197768"/>
            <a:ext cx="4938307" cy="1143000"/>
          </a:xfrm>
        </p:spPr>
        <p:txBody>
          <a:bodyPr/>
          <a:lstStyle/>
          <a:p>
            <a:r>
              <a:rPr lang="ru-RU" dirty="0" smtClean="0"/>
              <a:t>Как поёт дятел?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7" y="4686810"/>
            <a:ext cx="2864635" cy="21768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69252"/>
            <a:ext cx="2880319" cy="2188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27" y="4632812"/>
            <a:ext cx="2928273" cy="22251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89040"/>
            <a:ext cx="636066" cy="8802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93" y="3789040"/>
            <a:ext cx="636066" cy="8802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34" y="3752600"/>
            <a:ext cx="636066" cy="8802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27" y="4615014"/>
            <a:ext cx="2968963" cy="2242986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779912" y="6068426"/>
            <a:ext cx="1914214" cy="6729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16" action="ppaction://hlinksldjump"/>
              </a:rPr>
              <a:t>дальше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946535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8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lekot-korshu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2300" y="5284440"/>
            <a:ext cx="609600" cy="609600"/>
          </a:xfrm>
          <a:prstGeom prst="rect">
            <a:avLst/>
          </a:prstGeom>
        </p:spPr>
      </p:pic>
      <p:pic>
        <p:nvPicPr>
          <p:cNvPr id="10" name="zvuk-vorkujuschih-golubej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23070" y="5589240"/>
            <a:ext cx="609600" cy="60960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3651281" y="6073307"/>
            <a:ext cx="1881118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11" action="ppaction://hlinksldjump"/>
              </a:rPr>
              <a:t>дальше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643" y="332656"/>
            <a:ext cx="4824536" cy="113813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Как поет синица?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5" y="4687529"/>
            <a:ext cx="2812361" cy="21371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38" y="4671945"/>
            <a:ext cx="2856265" cy="2170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687530"/>
            <a:ext cx="2856265" cy="2170470"/>
          </a:xfrm>
          <a:prstGeom prst="rect">
            <a:avLst/>
          </a:prstGeom>
        </p:spPr>
      </p:pic>
      <p:pic>
        <p:nvPicPr>
          <p:cNvPr id="3" name="zvuk-sinicy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5695" y="5581467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289" y="3832814"/>
            <a:ext cx="494144" cy="854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32551"/>
            <a:ext cx="543099" cy="9393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37" y="3764172"/>
            <a:ext cx="525148" cy="9083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6" y="4671945"/>
            <a:ext cx="2822309" cy="21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132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5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vuki-chernogo-striz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1720" y="5871019"/>
            <a:ext cx="609600" cy="609600"/>
          </a:xfrm>
          <a:prstGeom prst="rect">
            <a:avLst/>
          </a:prstGeom>
        </p:spPr>
      </p:pic>
      <p:pic>
        <p:nvPicPr>
          <p:cNvPr id="12" name="d09ad180d0b8d0ba-d0bed180d0bbd0b0-d0b2-d0bdd0b5d0b1d0b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91177" y="5382069"/>
            <a:ext cx="609600" cy="609600"/>
          </a:xfrm>
          <a:prstGeom prst="rect">
            <a:avLst/>
          </a:prstGeom>
        </p:spPr>
      </p:pic>
      <p:pic>
        <p:nvPicPr>
          <p:cNvPr id="13" name="owl_great_horned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2886" y="5261419"/>
            <a:ext cx="609600" cy="609600"/>
          </a:xfrm>
          <a:prstGeom prst="rect">
            <a:avLst/>
          </a:prstGeom>
        </p:spPr>
      </p:pic>
      <p:sp>
        <p:nvSpPr>
          <p:cNvPr id="14" name="Скругленный прямоугольник 13">
            <a:hlinkClick r:id="rId10" action="ppaction://hlinksldjump"/>
          </p:cNvPr>
          <p:cNvSpPr/>
          <p:nvPr/>
        </p:nvSpPr>
        <p:spPr>
          <a:xfrm>
            <a:off x="3851919" y="6108880"/>
            <a:ext cx="1901051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10" action="ppaction://hlinksldjump"/>
              </a:rPr>
              <a:t>дальше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143000"/>
          </a:xfrm>
        </p:spPr>
        <p:txBody>
          <a:bodyPr/>
          <a:lstStyle/>
          <a:p>
            <a:r>
              <a:rPr lang="ru-RU" dirty="0" smtClean="0"/>
              <a:t>Как поёт сова?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" y="4632810"/>
            <a:ext cx="2928274" cy="22251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32811"/>
            <a:ext cx="2928274" cy="2225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50" y="4603772"/>
            <a:ext cx="2928273" cy="2225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28" y="4588794"/>
            <a:ext cx="2928272" cy="2196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58" y="3586968"/>
            <a:ext cx="614285" cy="10625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38" y="3508496"/>
            <a:ext cx="614285" cy="10625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29" y="3601742"/>
            <a:ext cx="614285" cy="10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234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55576" y="1196752"/>
            <a:ext cx="5184576" cy="1368153"/>
          </a:xfrm>
          <a:custGeom>
            <a:avLst/>
            <a:gdLst>
              <a:gd name="connsiteX0" fmla="*/ 0 w 3168352"/>
              <a:gd name="connsiteY0" fmla="*/ 288038 h 1728192"/>
              <a:gd name="connsiteX1" fmla="*/ 288038 w 3168352"/>
              <a:gd name="connsiteY1" fmla="*/ 0 h 1728192"/>
              <a:gd name="connsiteX2" fmla="*/ 528059 w 3168352"/>
              <a:gd name="connsiteY2" fmla="*/ 0 h 1728192"/>
              <a:gd name="connsiteX3" fmla="*/ 528059 w 3168352"/>
              <a:gd name="connsiteY3" fmla="*/ 0 h 1728192"/>
              <a:gd name="connsiteX4" fmla="*/ 1320147 w 3168352"/>
              <a:gd name="connsiteY4" fmla="*/ 0 h 1728192"/>
              <a:gd name="connsiteX5" fmla="*/ 2880314 w 3168352"/>
              <a:gd name="connsiteY5" fmla="*/ 0 h 1728192"/>
              <a:gd name="connsiteX6" fmla="*/ 3168352 w 3168352"/>
              <a:gd name="connsiteY6" fmla="*/ 288038 h 1728192"/>
              <a:gd name="connsiteX7" fmla="*/ 3168352 w 3168352"/>
              <a:gd name="connsiteY7" fmla="*/ 1008112 h 1728192"/>
              <a:gd name="connsiteX8" fmla="*/ 3168352 w 3168352"/>
              <a:gd name="connsiteY8" fmla="*/ 1008112 h 1728192"/>
              <a:gd name="connsiteX9" fmla="*/ 3168352 w 3168352"/>
              <a:gd name="connsiteY9" fmla="*/ 1440160 h 1728192"/>
              <a:gd name="connsiteX10" fmla="*/ 3168352 w 3168352"/>
              <a:gd name="connsiteY10" fmla="*/ 1440154 h 1728192"/>
              <a:gd name="connsiteX11" fmla="*/ 2880314 w 3168352"/>
              <a:gd name="connsiteY11" fmla="*/ 1728192 h 1728192"/>
              <a:gd name="connsiteX12" fmla="*/ 1320147 w 3168352"/>
              <a:gd name="connsiteY12" fmla="*/ 1728192 h 1728192"/>
              <a:gd name="connsiteX13" fmla="*/ 924113 w 3168352"/>
              <a:gd name="connsiteY13" fmla="*/ 1944216 h 1728192"/>
              <a:gd name="connsiteX14" fmla="*/ 528059 w 3168352"/>
              <a:gd name="connsiteY14" fmla="*/ 1728192 h 1728192"/>
              <a:gd name="connsiteX15" fmla="*/ 288038 w 3168352"/>
              <a:gd name="connsiteY15" fmla="*/ 1728192 h 1728192"/>
              <a:gd name="connsiteX16" fmla="*/ 0 w 3168352"/>
              <a:gd name="connsiteY16" fmla="*/ 1440154 h 1728192"/>
              <a:gd name="connsiteX17" fmla="*/ 0 w 3168352"/>
              <a:gd name="connsiteY17" fmla="*/ 1440160 h 1728192"/>
              <a:gd name="connsiteX18" fmla="*/ 0 w 3168352"/>
              <a:gd name="connsiteY18" fmla="*/ 1008112 h 1728192"/>
              <a:gd name="connsiteX19" fmla="*/ 0 w 3168352"/>
              <a:gd name="connsiteY19" fmla="*/ 1008112 h 1728192"/>
              <a:gd name="connsiteX20" fmla="*/ 0 w 3168352"/>
              <a:gd name="connsiteY20" fmla="*/ 288038 h 1728192"/>
              <a:gd name="connsiteX0" fmla="*/ 0 w 3168352"/>
              <a:gd name="connsiteY0" fmla="*/ 288038 h 1855725"/>
              <a:gd name="connsiteX1" fmla="*/ 288038 w 3168352"/>
              <a:gd name="connsiteY1" fmla="*/ 0 h 1855725"/>
              <a:gd name="connsiteX2" fmla="*/ 528059 w 3168352"/>
              <a:gd name="connsiteY2" fmla="*/ 0 h 1855725"/>
              <a:gd name="connsiteX3" fmla="*/ 528059 w 3168352"/>
              <a:gd name="connsiteY3" fmla="*/ 0 h 1855725"/>
              <a:gd name="connsiteX4" fmla="*/ 1320147 w 3168352"/>
              <a:gd name="connsiteY4" fmla="*/ 0 h 1855725"/>
              <a:gd name="connsiteX5" fmla="*/ 2880314 w 3168352"/>
              <a:gd name="connsiteY5" fmla="*/ 0 h 1855725"/>
              <a:gd name="connsiteX6" fmla="*/ 3168352 w 3168352"/>
              <a:gd name="connsiteY6" fmla="*/ 288038 h 1855725"/>
              <a:gd name="connsiteX7" fmla="*/ 3168352 w 3168352"/>
              <a:gd name="connsiteY7" fmla="*/ 1008112 h 1855725"/>
              <a:gd name="connsiteX8" fmla="*/ 3168352 w 3168352"/>
              <a:gd name="connsiteY8" fmla="*/ 1008112 h 1855725"/>
              <a:gd name="connsiteX9" fmla="*/ 3168352 w 3168352"/>
              <a:gd name="connsiteY9" fmla="*/ 1440160 h 1855725"/>
              <a:gd name="connsiteX10" fmla="*/ 3168352 w 3168352"/>
              <a:gd name="connsiteY10" fmla="*/ 1440154 h 1855725"/>
              <a:gd name="connsiteX11" fmla="*/ 2880314 w 3168352"/>
              <a:gd name="connsiteY11" fmla="*/ 1728192 h 1855725"/>
              <a:gd name="connsiteX12" fmla="*/ 1320147 w 3168352"/>
              <a:gd name="connsiteY12" fmla="*/ 1728192 h 1855725"/>
              <a:gd name="connsiteX13" fmla="*/ 2693920 w 3168352"/>
              <a:gd name="connsiteY13" fmla="*/ 1855725 h 1855725"/>
              <a:gd name="connsiteX14" fmla="*/ 528059 w 3168352"/>
              <a:gd name="connsiteY14" fmla="*/ 1728192 h 1855725"/>
              <a:gd name="connsiteX15" fmla="*/ 288038 w 3168352"/>
              <a:gd name="connsiteY15" fmla="*/ 1728192 h 1855725"/>
              <a:gd name="connsiteX16" fmla="*/ 0 w 3168352"/>
              <a:gd name="connsiteY16" fmla="*/ 1440154 h 1855725"/>
              <a:gd name="connsiteX17" fmla="*/ 0 w 3168352"/>
              <a:gd name="connsiteY17" fmla="*/ 1440160 h 1855725"/>
              <a:gd name="connsiteX18" fmla="*/ 0 w 3168352"/>
              <a:gd name="connsiteY18" fmla="*/ 1008112 h 1855725"/>
              <a:gd name="connsiteX19" fmla="*/ 0 w 3168352"/>
              <a:gd name="connsiteY19" fmla="*/ 1008112 h 1855725"/>
              <a:gd name="connsiteX20" fmla="*/ 0 w 3168352"/>
              <a:gd name="connsiteY20" fmla="*/ 288038 h 1855725"/>
              <a:gd name="connsiteX0" fmla="*/ 0 w 3168352"/>
              <a:gd name="connsiteY0" fmla="*/ 288038 h 1728192"/>
              <a:gd name="connsiteX1" fmla="*/ 288038 w 3168352"/>
              <a:gd name="connsiteY1" fmla="*/ 0 h 1728192"/>
              <a:gd name="connsiteX2" fmla="*/ 528059 w 3168352"/>
              <a:gd name="connsiteY2" fmla="*/ 0 h 1728192"/>
              <a:gd name="connsiteX3" fmla="*/ 528059 w 3168352"/>
              <a:gd name="connsiteY3" fmla="*/ 0 h 1728192"/>
              <a:gd name="connsiteX4" fmla="*/ 1320147 w 3168352"/>
              <a:gd name="connsiteY4" fmla="*/ 0 h 1728192"/>
              <a:gd name="connsiteX5" fmla="*/ 2880314 w 3168352"/>
              <a:gd name="connsiteY5" fmla="*/ 0 h 1728192"/>
              <a:gd name="connsiteX6" fmla="*/ 3168352 w 3168352"/>
              <a:gd name="connsiteY6" fmla="*/ 288038 h 1728192"/>
              <a:gd name="connsiteX7" fmla="*/ 3168352 w 3168352"/>
              <a:gd name="connsiteY7" fmla="*/ 1008112 h 1728192"/>
              <a:gd name="connsiteX8" fmla="*/ 3168352 w 3168352"/>
              <a:gd name="connsiteY8" fmla="*/ 1008112 h 1728192"/>
              <a:gd name="connsiteX9" fmla="*/ 3168352 w 3168352"/>
              <a:gd name="connsiteY9" fmla="*/ 1440160 h 1728192"/>
              <a:gd name="connsiteX10" fmla="*/ 3168352 w 3168352"/>
              <a:gd name="connsiteY10" fmla="*/ 1440154 h 1728192"/>
              <a:gd name="connsiteX11" fmla="*/ 2880314 w 3168352"/>
              <a:gd name="connsiteY11" fmla="*/ 1728192 h 1728192"/>
              <a:gd name="connsiteX12" fmla="*/ 1320147 w 3168352"/>
              <a:gd name="connsiteY12" fmla="*/ 1728192 h 1728192"/>
              <a:gd name="connsiteX13" fmla="*/ 1292823 w 3168352"/>
              <a:gd name="connsiteY13" fmla="*/ 1722990 h 1728192"/>
              <a:gd name="connsiteX14" fmla="*/ 528059 w 3168352"/>
              <a:gd name="connsiteY14" fmla="*/ 1728192 h 1728192"/>
              <a:gd name="connsiteX15" fmla="*/ 288038 w 3168352"/>
              <a:gd name="connsiteY15" fmla="*/ 1728192 h 1728192"/>
              <a:gd name="connsiteX16" fmla="*/ 0 w 3168352"/>
              <a:gd name="connsiteY16" fmla="*/ 1440154 h 1728192"/>
              <a:gd name="connsiteX17" fmla="*/ 0 w 3168352"/>
              <a:gd name="connsiteY17" fmla="*/ 1440160 h 1728192"/>
              <a:gd name="connsiteX18" fmla="*/ 0 w 3168352"/>
              <a:gd name="connsiteY18" fmla="*/ 1008112 h 1728192"/>
              <a:gd name="connsiteX19" fmla="*/ 0 w 3168352"/>
              <a:gd name="connsiteY19" fmla="*/ 1008112 h 1728192"/>
              <a:gd name="connsiteX20" fmla="*/ 0 w 3168352"/>
              <a:gd name="connsiteY20" fmla="*/ 288038 h 1728192"/>
              <a:gd name="connsiteX0" fmla="*/ 0 w 3701233"/>
              <a:gd name="connsiteY0" fmla="*/ 288038 h 2155895"/>
              <a:gd name="connsiteX1" fmla="*/ 288038 w 3701233"/>
              <a:gd name="connsiteY1" fmla="*/ 0 h 2155895"/>
              <a:gd name="connsiteX2" fmla="*/ 528059 w 3701233"/>
              <a:gd name="connsiteY2" fmla="*/ 0 h 2155895"/>
              <a:gd name="connsiteX3" fmla="*/ 528059 w 3701233"/>
              <a:gd name="connsiteY3" fmla="*/ 0 h 2155895"/>
              <a:gd name="connsiteX4" fmla="*/ 1320147 w 3701233"/>
              <a:gd name="connsiteY4" fmla="*/ 0 h 2155895"/>
              <a:gd name="connsiteX5" fmla="*/ 2880314 w 3701233"/>
              <a:gd name="connsiteY5" fmla="*/ 0 h 2155895"/>
              <a:gd name="connsiteX6" fmla="*/ 3168352 w 3701233"/>
              <a:gd name="connsiteY6" fmla="*/ 288038 h 2155895"/>
              <a:gd name="connsiteX7" fmla="*/ 3168352 w 3701233"/>
              <a:gd name="connsiteY7" fmla="*/ 1008112 h 2155895"/>
              <a:gd name="connsiteX8" fmla="*/ 3168352 w 3701233"/>
              <a:gd name="connsiteY8" fmla="*/ 1008112 h 2155895"/>
              <a:gd name="connsiteX9" fmla="*/ 3168352 w 3701233"/>
              <a:gd name="connsiteY9" fmla="*/ 1440160 h 2155895"/>
              <a:gd name="connsiteX10" fmla="*/ 3168352 w 3701233"/>
              <a:gd name="connsiteY10" fmla="*/ 1440154 h 2155895"/>
              <a:gd name="connsiteX11" fmla="*/ 3676727 w 3701233"/>
              <a:gd name="connsiteY11" fmla="*/ 2155895 h 2155895"/>
              <a:gd name="connsiteX12" fmla="*/ 1320147 w 3701233"/>
              <a:gd name="connsiteY12" fmla="*/ 1728192 h 2155895"/>
              <a:gd name="connsiteX13" fmla="*/ 1292823 w 3701233"/>
              <a:gd name="connsiteY13" fmla="*/ 1722990 h 2155895"/>
              <a:gd name="connsiteX14" fmla="*/ 528059 w 3701233"/>
              <a:gd name="connsiteY14" fmla="*/ 1728192 h 2155895"/>
              <a:gd name="connsiteX15" fmla="*/ 288038 w 3701233"/>
              <a:gd name="connsiteY15" fmla="*/ 1728192 h 2155895"/>
              <a:gd name="connsiteX16" fmla="*/ 0 w 3701233"/>
              <a:gd name="connsiteY16" fmla="*/ 1440154 h 2155895"/>
              <a:gd name="connsiteX17" fmla="*/ 0 w 3701233"/>
              <a:gd name="connsiteY17" fmla="*/ 1440160 h 2155895"/>
              <a:gd name="connsiteX18" fmla="*/ 0 w 3701233"/>
              <a:gd name="connsiteY18" fmla="*/ 1008112 h 2155895"/>
              <a:gd name="connsiteX19" fmla="*/ 0 w 3701233"/>
              <a:gd name="connsiteY19" fmla="*/ 1008112 h 2155895"/>
              <a:gd name="connsiteX20" fmla="*/ 0 w 3701233"/>
              <a:gd name="connsiteY20" fmla="*/ 288038 h 2155895"/>
              <a:gd name="connsiteX0" fmla="*/ 0 w 3729831"/>
              <a:gd name="connsiteY0" fmla="*/ 288038 h 2037908"/>
              <a:gd name="connsiteX1" fmla="*/ 288038 w 3729831"/>
              <a:gd name="connsiteY1" fmla="*/ 0 h 2037908"/>
              <a:gd name="connsiteX2" fmla="*/ 528059 w 3729831"/>
              <a:gd name="connsiteY2" fmla="*/ 0 h 2037908"/>
              <a:gd name="connsiteX3" fmla="*/ 528059 w 3729831"/>
              <a:gd name="connsiteY3" fmla="*/ 0 h 2037908"/>
              <a:gd name="connsiteX4" fmla="*/ 1320147 w 3729831"/>
              <a:gd name="connsiteY4" fmla="*/ 0 h 2037908"/>
              <a:gd name="connsiteX5" fmla="*/ 2880314 w 3729831"/>
              <a:gd name="connsiteY5" fmla="*/ 0 h 2037908"/>
              <a:gd name="connsiteX6" fmla="*/ 3168352 w 3729831"/>
              <a:gd name="connsiteY6" fmla="*/ 288038 h 2037908"/>
              <a:gd name="connsiteX7" fmla="*/ 3168352 w 3729831"/>
              <a:gd name="connsiteY7" fmla="*/ 1008112 h 2037908"/>
              <a:gd name="connsiteX8" fmla="*/ 3168352 w 3729831"/>
              <a:gd name="connsiteY8" fmla="*/ 1008112 h 2037908"/>
              <a:gd name="connsiteX9" fmla="*/ 3168352 w 3729831"/>
              <a:gd name="connsiteY9" fmla="*/ 1440160 h 2037908"/>
              <a:gd name="connsiteX10" fmla="*/ 3168352 w 3729831"/>
              <a:gd name="connsiteY10" fmla="*/ 1440154 h 2037908"/>
              <a:gd name="connsiteX11" fmla="*/ 3706223 w 3729831"/>
              <a:gd name="connsiteY11" fmla="*/ 2037908 h 2037908"/>
              <a:gd name="connsiteX12" fmla="*/ 1320147 w 3729831"/>
              <a:gd name="connsiteY12" fmla="*/ 1728192 h 2037908"/>
              <a:gd name="connsiteX13" fmla="*/ 1292823 w 3729831"/>
              <a:gd name="connsiteY13" fmla="*/ 1722990 h 2037908"/>
              <a:gd name="connsiteX14" fmla="*/ 528059 w 3729831"/>
              <a:gd name="connsiteY14" fmla="*/ 1728192 h 2037908"/>
              <a:gd name="connsiteX15" fmla="*/ 288038 w 3729831"/>
              <a:gd name="connsiteY15" fmla="*/ 1728192 h 2037908"/>
              <a:gd name="connsiteX16" fmla="*/ 0 w 3729831"/>
              <a:gd name="connsiteY16" fmla="*/ 1440154 h 2037908"/>
              <a:gd name="connsiteX17" fmla="*/ 0 w 3729831"/>
              <a:gd name="connsiteY17" fmla="*/ 1440160 h 2037908"/>
              <a:gd name="connsiteX18" fmla="*/ 0 w 3729831"/>
              <a:gd name="connsiteY18" fmla="*/ 1008112 h 2037908"/>
              <a:gd name="connsiteX19" fmla="*/ 0 w 3729831"/>
              <a:gd name="connsiteY19" fmla="*/ 1008112 h 2037908"/>
              <a:gd name="connsiteX20" fmla="*/ 0 w 3729831"/>
              <a:gd name="connsiteY20" fmla="*/ 288038 h 203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29831" h="2037908">
                <a:moveTo>
                  <a:pt x="0" y="288038"/>
                </a:moveTo>
                <a:cubicBezTo>
                  <a:pt x="0" y="128959"/>
                  <a:pt x="128959" y="0"/>
                  <a:pt x="288038" y="0"/>
                </a:cubicBezTo>
                <a:lnTo>
                  <a:pt x="528059" y="0"/>
                </a:lnTo>
                <a:lnTo>
                  <a:pt x="528059" y="0"/>
                </a:lnTo>
                <a:lnTo>
                  <a:pt x="1320147" y="0"/>
                </a:lnTo>
                <a:lnTo>
                  <a:pt x="2880314" y="0"/>
                </a:lnTo>
                <a:cubicBezTo>
                  <a:pt x="3039393" y="0"/>
                  <a:pt x="3168352" y="128959"/>
                  <a:pt x="3168352" y="288038"/>
                </a:cubicBezTo>
                <a:lnTo>
                  <a:pt x="3168352" y="1008112"/>
                </a:lnTo>
                <a:lnTo>
                  <a:pt x="3168352" y="1008112"/>
                </a:lnTo>
                <a:lnTo>
                  <a:pt x="3168352" y="1440160"/>
                </a:lnTo>
                <a:lnTo>
                  <a:pt x="3168352" y="1440154"/>
                </a:lnTo>
                <a:cubicBezTo>
                  <a:pt x="3168352" y="1599233"/>
                  <a:pt x="3865302" y="2037908"/>
                  <a:pt x="3706223" y="2037908"/>
                </a:cubicBezTo>
                <a:lnTo>
                  <a:pt x="1320147" y="1728192"/>
                </a:lnTo>
                <a:lnTo>
                  <a:pt x="1292823" y="1722990"/>
                </a:lnTo>
                <a:lnTo>
                  <a:pt x="528059" y="1728192"/>
                </a:lnTo>
                <a:lnTo>
                  <a:pt x="288038" y="1728192"/>
                </a:lnTo>
                <a:cubicBezTo>
                  <a:pt x="128959" y="1728192"/>
                  <a:pt x="0" y="1599233"/>
                  <a:pt x="0" y="1440154"/>
                </a:cubicBezTo>
                <a:lnTo>
                  <a:pt x="0" y="1440160"/>
                </a:lnTo>
                <a:lnTo>
                  <a:pt x="0" y="1008112"/>
                </a:lnTo>
                <a:lnTo>
                  <a:pt x="0" y="1008112"/>
                </a:lnTo>
                <a:lnTo>
                  <a:pt x="0" y="28803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/>
              <a:t>Молодец! Исправили мы всё, что Кощей перепутал в моём парке</a:t>
            </a:r>
            <a:r>
              <a:rPr lang="ru-RU" sz="2400" dirty="0"/>
              <a:t>!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99792" y="5589240"/>
            <a:ext cx="252028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3" action="ppaction://hlinksldjump"/>
              </a:rPr>
              <a:t>Вернуться в начало игры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638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41555E"/>
              </a:clrFrom>
              <a:clrTo>
                <a:srgbClr val="41555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460332" cy="45091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96952"/>
            <a:ext cx="2520280" cy="1624535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2987824" y="404664"/>
            <a:ext cx="5112568" cy="20882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ООО! Письмо пришло от  Лешего! Я его в парке за главного оставила, сама в лес улетела зверей проверить. </a:t>
            </a: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Ой, батюшки! Пишет  Кощей на парк напал, всех зверей напугал, все деревья заколдовал! Нужно срочно лететь порядок в парке наводить.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6021288"/>
            <a:ext cx="1658158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5" action="ppaction://hlinksldjump"/>
              </a:rPr>
              <a:t>вернуться</a:t>
            </a:r>
            <a:endParaRPr lang="ru-RU" sz="2400" dirty="0"/>
          </a:p>
        </p:txBody>
      </p:sp>
      <p:sp>
        <p:nvSpPr>
          <p:cNvPr id="20" name="Скругленный прямоугольник 19">
            <a:hlinkClick r:id="rId6" action="ppaction://hlinksldjump"/>
          </p:cNvPr>
          <p:cNvSpPr/>
          <p:nvPr/>
        </p:nvSpPr>
        <p:spPr>
          <a:xfrm>
            <a:off x="6516216" y="6021288"/>
            <a:ext cx="1944216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6" action="ppaction://hlinksldjump"/>
              </a:rPr>
              <a:t>продолжить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51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6645" y="566376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37501" y="5913326"/>
            <a:ext cx="216024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6" action="ppaction://hlinksldjump"/>
              </a:rPr>
              <a:t>продолжить</a:t>
            </a:r>
            <a:endParaRPr lang="ru-RU" sz="2400" dirty="0"/>
          </a:p>
        </p:txBody>
      </p:sp>
      <p:sp>
        <p:nvSpPr>
          <p:cNvPr id="10" name="Скругленный прямоугольник 9">
            <a:hlinkClick r:id="rId7" action="ppaction://hlinksldjump"/>
          </p:cNvPr>
          <p:cNvSpPr/>
          <p:nvPr/>
        </p:nvSpPr>
        <p:spPr>
          <a:xfrm>
            <a:off x="899592" y="5913326"/>
            <a:ext cx="2088232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7" action="ppaction://hlinksldjump"/>
              </a:rPr>
              <a:t>вернуться</a:t>
            </a:r>
            <a:endParaRPr lang="ru-RU" sz="2400" dirty="0"/>
          </a:p>
        </p:txBody>
      </p:sp>
      <p:sp>
        <p:nvSpPr>
          <p:cNvPr id="18" name="Объект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7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3123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Найти шишку от сосны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14323"/>
            <a:ext cx="3096344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344755"/>
            <a:ext cx="2952328" cy="2253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365104"/>
            <a:ext cx="2483768" cy="2233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3851920" y="5694691"/>
            <a:ext cx="180020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8" action="ppaction://hlinksldjump"/>
              </a:rPr>
              <a:t>дальше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1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3728" y="5386576"/>
            <a:ext cx="609600" cy="609600"/>
          </a:xfrm>
          <a:prstGeom prst="rect">
            <a:avLst/>
          </a:prstGeom>
        </p:spPr>
      </p:pic>
      <p:pic>
        <p:nvPicPr>
          <p:cNvPr id="21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2" y="5329947"/>
            <a:ext cx="609600" cy="609600"/>
          </a:xfrm>
          <a:prstGeom prst="rect">
            <a:avLst/>
          </a:prstGeom>
        </p:spPr>
      </p:pic>
      <p:pic>
        <p:nvPicPr>
          <p:cNvPr id="2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4" y="4720347"/>
            <a:ext cx="609600" cy="609600"/>
          </a:xfrm>
          <a:prstGeom prst="rect">
            <a:avLst/>
          </a:prstGeom>
        </p:spPr>
      </p:pic>
      <p:pic>
        <p:nvPicPr>
          <p:cNvPr id="20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50988" y="4973528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Найди шишку ели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38" y="4438993"/>
            <a:ext cx="3092838" cy="23196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76" y="4084614"/>
            <a:ext cx="2016224" cy="2688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463140"/>
            <a:ext cx="3516195" cy="23432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Скругленный прямоугольник 22"/>
          <p:cNvSpPr/>
          <p:nvPr/>
        </p:nvSpPr>
        <p:spPr>
          <a:xfrm>
            <a:off x="4572000" y="5959305"/>
            <a:ext cx="2020223" cy="6076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13" action="ppaction://hlinksldjump"/>
              </a:rPr>
              <a:t>дальше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88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60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44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5072" y="5386251"/>
            <a:ext cx="609600" cy="609600"/>
          </a:xfrm>
          <a:prstGeom prst="rect">
            <a:avLst/>
          </a:prstGeom>
        </p:spPr>
      </p:pic>
      <p:pic>
        <p:nvPicPr>
          <p:cNvPr id="13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9992" y="5081451"/>
            <a:ext cx="609600" cy="609600"/>
          </a:xfrm>
          <a:prstGeom prst="rect">
            <a:avLst/>
          </a:prstGeom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2138" y="5134334"/>
            <a:ext cx="609600" cy="609600"/>
          </a:xfrm>
          <a:prstGeom prst="rect">
            <a:avLst/>
          </a:prstGeom>
        </p:spPr>
      </p:pic>
      <p:pic>
        <p:nvPicPr>
          <p:cNvPr id="10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5461257"/>
            <a:ext cx="609600" cy="609600"/>
          </a:xfrm>
          <a:prstGeom prst="rect">
            <a:avLst/>
          </a:prstGeom>
        </p:spPr>
      </p:pic>
      <p:pic>
        <p:nvPicPr>
          <p:cNvPr id="9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192" y="5134334"/>
            <a:ext cx="609600" cy="6096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5282077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Найди шишку пихты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90774"/>
            <a:ext cx="3044919" cy="2025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703897"/>
            <a:ext cx="3024336" cy="2013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64937"/>
            <a:ext cx="2736304" cy="20522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кругленный прямоугольник 6">
            <a:hlinkClick r:id="rId11" action="ppaction://hlinksldjump"/>
          </p:cNvPr>
          <p:cNvSpPr/>
          <p:nvPr/>
        </p:nvSpPr>
        <p:spPr>
          <a:xfrm>
            <a:off x="3742603" y="5891677"/>
            <a:ext cx="2160240" cy="8398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11" action="ppaction://hlinksldjump"/>
              </a:rPr>
              <a:t>дальше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5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44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7028" y="5652370"/>
            <a:ext cx="609600" cy="609600"/>
          </a:xfrm>
          <a:prstGeom prst="rect">
            <a:avLst/>
          </a:prstGeom>
        </p:spPr>
      </p:pic>
      <p:pic>
        <p:nvPicPr>
          <p:cNvPr id="11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5690" y="5072267"/>
            <a:ext cx="609600" cy="609600"/>
          </a:xfrm>
          <a:prstGeom prst="rect">
            <a:avLst/>
          </a:prstGeom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4102" y="5412889"/>
            <a:ext cx="609600" cy="609600"/>
          </a:xfrm>
          <a:prstGeom prst="rect">
            <a:avLst/>
          </a:prstGeom>
        </p:spPr>
      </p:pic>
      <p:pic>
        <p:nvPicPr>
          <p:cNvPr id="10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5347570"/>
            <a:ext cx="609600" cy="609600"/>
          </a:xfrm>
          <a:prstGeom prst="rect">
            <a:avLst/>
          </a:prstGeom>
        </p:spPr>
      </p:pic>
      <p:pic>
        <p:nvPicPr>
          <p:cNvPr id="9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6645" y="5050144"/>
            <a:ext cx="609600" cy="609600"/>
          </a:xfrm>
          <a:prstGeom prst="rect">
            <a:avLst/>
          </a:prstGeom>
        </p:spPr>
      </p:pic>
      <p:pic>
        <p:nvPicPr>
          <p:cNvPr id="8" name="086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5072267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42592" cy="3226370"/>
          </a:xfrm>
        </p:spPr>
        <p:txBody>
          <a:bodyPr>
            <a:normAutofit/>
          </a:bodyPr>
          <a:lstStyle/>
          <a:p>
            <a:r>
              <a:rPr lang="ru-RU" dirty="0" smtClean="0"/>
              <a:t>Найди шишку лиственницы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95882"/>
            <a:ext cx="2934072" cy="2200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" y="3909053"/>
            <a:ext cx="2211710" cy="29489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55998"/>
            <a:ext cx="3384376" cy="22517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3779912" y="5681867"/>
            <a:ext cx="2088232" cy="8434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12" action="ppaction://hlinksldjump"/>
              </a:rPr>
              <a:t>Дальше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557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6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44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как </a:t>
            </a:r>
            <a:r>
              <a:rPr lang="ru-RU" dirty="0" smtClean="0"/>
              <a:t>поёт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33056"/>
            <a:ext cx="2764904" cy="2764904"/>
          </a:xfr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5157192"/>
            <a:ext cx="609600" cy="6096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236296" y="5949280"/>
            <a:ext cx="1656184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7" action="ppaction://hlinksldjump"/>
              </a:rPr>
              <a:t>дальше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600" y="5851721"/>
            <a:ext cx="1656184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hlinkClick r:id="rId8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0936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409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zvuk-kukush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5656" y="5574559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338" y="260648"/>
            <a:ext cx="5401175" cy="1440160"/>
          </a:xfrm>
        </p:spPr>
        <p:txBody>
          <a:bodyPr/>
          <a:lstStyle/>
          <a:p>
            <a:r>
              <a:rPr lang="ru-RU" dirty="0" smtClean="0"/>
              <a:t>Как поёт кукушка?</a:t>
            </a:r>
            <a:endParaRPr lang="ru-RU" dirty="0"/>
          </a:p>
        </p:txBody>
      </p:sp>
      <p:sp>
        <p:nvSpPr>
          <p:cNvPr id="13" name="Скругленный прямоугольник 12">
            <a:hlinkClick r:id="rId10" action="ppaction://hlinksldjump"/>
          </p:cNvPr>
          <p:cNvSpPr/>
          <p:nvPr/>
        </p:nvSpPr>
        <p:spPr>
          <a:xfrm>
            <a:off x="3414783" y="5899058"/>
            <a:ext cx="2411760" cy="9953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hlinkClick r:id="rId10" action="ppaction://hlinksldjump"/>
              </a:rPr>
              <a:t>дальше</a:t>
            </a:r>
            <a:endParaRPr lang="ru-RU" sz="4000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73781"/>
            <a:ext cx="2602719" cy="1977801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63" y="4149841"/>
            <a:ext cx="451158" cy="780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71" y="4209364"/>
            <a:ext cx="451158" cy="780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21" y="4209364"/>
            <a:ext cx="397913" cy="688266"/>
          </a:xfrm>
          <a:prstGeom prst="rect">
            <a:avLst/>
          </a:prstGeom>
        </p:spPr>
      </p:pic>
      <p:pic>
        <p:nvPicPr>
          <p:cNvPr id="21" name="gus_-_zvuki_gusy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02478" y="5879359"/>
            <a:ext cx="609600" cy="609600"/>
          </a:xfrm>
          <a:prstGeom prst="rect">
            <a:avLst/>
          </a:prstGeom>
        </p:spPr>
      </p:pic>
      <p:pic>
        <p:nvPicPr>
          <p:cNvPr id="22" name="zapis-zvuka-pingvin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10681" y="5355160"/>
            <a:ext cx="609600" cy="6096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33" y="5001021"/>
            <a:ext cx="2536496" cy="19274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14" y="5057017"/>
            <a:ext cx="2647120" cy="183735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91" y="5087175"/>
            <a:ext cx="2627209" cy="18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80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8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79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122</Words>
  <Application>Microsoft Office PowerPoint</Application>
  <PresentationFormat>Экран (4:3)</PresentationFormat>
  <Paragraphs>29</Paragraphs>
  <Slides>13</Slides>
  <Notes>0</Notes>
  <HiddenSlides>0</HiddenSlides>
  <MMClips>30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Баба-Яга наводит порядок в парке «Оленьи Ручьи»</vt:lpstr>
      <vt:lpstr>Презентация PowerPoint</vt:lpstr>
      <vt:lpstr>Презентация PowerPoint</vt:lpstr>
      <vt:lpstr>Найти шишку от сосны</vt:lpstr>
      <vt:lpstr>Найди шишку ели</vt:lpstr>
      <vt:lpstr>Найди шишку пихты</vt:lpstr>
      <vt:lpstr>Найди шишку лиственницы</vt:lpstr>
      <vt:lpstr>Кто как поёт?</vt:lpstr>
      <vt:lpstr>Как поёт кукушка?</vt:lpstr>
      <vt:lpstr>Как поёт дятел?</vt:lpstr>
      <vt:lpstr>Как поет синица? </vt:lpstr>
      <vt:lpstr>Как поёт сова?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</dc:creator>
  <cp:lastModifiedBy>Макс</cp:lastModifiedBy>
  <cp:revision>54</cp:revision>
  <dcterms:created xsi:type="dcterms:W3CDTF">2020-12-04T08:13:38Z</dcterms:created>
  <dcterms:modified xsi:type="dcterms:W3CDTF">2020-12-07T19:13:48Z</dcterms:modified>
</cp:coreProperties>
</file>