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6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029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6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0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2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6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965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7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2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94213-50DD-4066-B916-0F2C4E9B217A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A9803-53F0-4556-8031-D5E5BE8E0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7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Группа Кораблик\ного ира\фоны к презентации\images (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1"/>
          <a:stretch/>
        </p:blipFill>
        <p:spPr bwMode="auto">
          <a:xfrm>
            <a:off x="1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роект 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16824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Пастушенко Т.И.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00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Группа Кораблик\ного ира\фоны к презентации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5530626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 временам года. Он направлен на расширение знаний детей о сезонных изменениях в природе, а также воспитанию бережного отношения к природе края.    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доминирующей в проекте деятельности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Творческий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предметно-содержательной области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Интегративный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участников проекта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Групповой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времени проведения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Долгосрочный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Воспитатель, ребенок, родители, .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участия ребенка в проекте: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от зарождения идеи до получения результата.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тематике: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Информационный, экологический </a:t>
            </a:r>
          </a:p>
        </p:txBody>
      </p:sp>
    </p:spTree>
    <p:extLst>
      <p:ext uri="{BB962C8B-B14F-4D97-AF65-F5344CB8AC3E}">
        <p14:creationId xmlns:p14="http://schemas.microsoft.com/office/powerpoint/2010/main" val="265733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Группа Кораблик\ного ира\фоны к презентации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064896" cy="5112568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взаимосвязи человека с природой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имела место всегда. Любовь к природе можно воспитать лишь на основе знаний, как мы уже отмечали, о растениях и животных, условиях их жизни, основных потребностях, а также навыков и умений по уходу за растениями и животными. Формированию бережного отношения к природе способствует и ее эстетическое восприятие. Кроме того, у детей всех возрастных групп необходимо воспитывать познавательное отношение к природе, желание узнать о ней как можно больше.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Группа Кораблик\ного ира\фоны к презентации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944" cy="446449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 детей о сезонных изменениях в природе, воспитать у детей положительное, бережное отношение к природе родного края, умение видеть прекрасное в разное время года. Совершенствовать художественные умения в творчестве детей совместно с родителями.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Группа Кораблик\ного ира\фоны к презентации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1"/>
            <a:ext cx="8424936" cy="56886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сезонные изменения в природе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сезонными изменениями в природе, с цветовой гаммой, присущей тому или иному времени года;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отражать в рисунках признаки природы в разные времена года, используя различные способы и средства изображения;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познавательный интерес к окружающему миру, природе родного края;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эстетический вкус и приобщение к миру прекрасного.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родному краю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и обогащению педагогических знаний и умений родителей.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психолого-педагогической культуры родителей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музыкальными произведениями времен года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к музыке,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эстетические чувства, эмоции, эстетический вкус, эстетическое восприятие произведений искусства.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и обогащению педагогических знаний и умений.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психолого-педагогической культуры.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96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Группа Кораблик\ного ира\фоны к презентации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1"/>
            <a:ext cx="8424936" cy="5328591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планирующиеся в ходе реализации проекта: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детского творчества: Осенние фантазии, Волшебница-зима, Весна-красна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Ах! Лето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поделки: Осенние фантазии», «Необычная елочка»; «Весенняя открытка»,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Стенгазета «Как мы летом отдыхали»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альбома совместно с родителями (тему придумывают родители для альбома совместно с детьми):  Время года «Осень», «Зима», «Весна», «Лето»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Времена года: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Презентации «Осень», «Зима», «Весна», «Лето»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Активизации и обогащению педагогических знаний и умений родителей.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психолого-педагогической культуры родителей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17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383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детей по проекту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141277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Время года «Осень</a:t>
            </a:r>
            <a:r>
              <a:rPr lang="ru-RU" dirty="0"/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Поделки к конкурсу: «Осень, осень в гости просим»</a:t>
            </a:r>
          </a:p>
        </p:txBody>
      </p:sp>
      <p:pic>
        <p:nvPicPr>
          <p:cNvPr id="4" name="Рисунок 3" descr="C:\Группа Кораблик\все проекты\осенний проект\фото 2016 осень\DSCN52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2082"/>
            <a:ext cx="201622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Группа Кораблик\все проекты\осенний проект\фото 2016 осень\DSCN52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8" y="2074596"/>
            <a:ext cx="1587683" cy="1427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Группа Кораблик\все проекты\осенний проект\фото 2016 осень\DSCN53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38" y="2277600"/>
            <a:ext cx="1691054" cy="1478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Группа Кораблик\все проекты\осенний проект\фото 2016 осень\DSCN53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877" y="1571981"/>
            <a:ext cx="1800200" cy="1478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Группа Кораблик\все проекты\осенний проект\фото 2016 осень\DSCN53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51" y="4365104"/>
            <a:ext cx="2167255" cy="162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Группа Кораблик\ного ира\фото кораблики\DCIM\.thumbnails\1512966052889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22" y="4340653"/>
            <a:ext cx="1438910" cy="1918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8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Группа Кораблик\ного ира\фоны к презентации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1"/>
            <a:ext cx="8424936" cy="5328591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764704"/>
            <a:ext cx="78488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проект дал детям возможность закрепить представления   о сезонных изменениях в природе, воспитать у детей положительное, бережное отношение к природе родного края, умение видеть прекрасное в разное время года. Совершенствовать художественные умения в творчестве детей совместно с родителями.</a:t>
            </a:r>
          </a:p>
          <a:p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885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136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Проект «Времена года»    </vt:lpstr>
      <vt:lpstr>Аннотация Данный проект долгосрочный, посвящен временам года. Он направлен на расширение знаний детей о сезонных изменениях в природе, а также воспитанию бережного отношения к природе края.      По доминирующей в проекте деятельности: Творческий  По предметно-содержательной области: Интегративный  По числу участников проекта: Групповой  По времени проведения: Долгосрочный  По характеру контактов: Воспитатель, ребенок, родители, . По характеру участия ребенка в проекте: участник от зарождения идеи до получения результата. По тематике: Информационный, экологический </vt:lpstr>
      <vt:lpstr>Актуальность проблемы: Проблема взаимосвязи человека с природой ,  она имела место всегда. Любовь к природе можно воспитать лишь на основе знаний, как мы уже отмечали, о растениях и животных, условиях их жизни, основных потребностях, а также навыков и умений по уходу за растениями и животными. Формированию бережного отношения к природе способствует и ее эстетическое восприятие. Кроме того, у детей всех возрастных групп необходимо воспитывать познавательное отношение к природе, желание узнать о ней как можно больше. </vt:lpstr>
      <vt:lpstr>Цель проекта: Закрепить представления  детей о сезонных изменениях в природе, воспитать у детей положительное, бережное отношение к природе родного края, умение видеть прекрасное в разное время года. Совершенствовать художественные умения в творчестве детей совместно с родителями. </vt:lpstr>
      <vt:lpstr>Задачи проекта: Дети  Изучить сезонные изменения в природе Воспитатели  познакомить детей с сезонными изменениями в природе, с цветовой гаммой, присущей тому или иному времени года; научить детей отражать в рисунках признаки природы в разные времена года, используя различные способы и средства изображения; формировать у детей познавательный интерес к окружающему миру, природе родного края; формировать эстетический вкус и приобщение к миру прекрасного. воспитывать любовь к родному краю активизации и обогащению педагогических знаний и умений родителей. повышению психолого-педагогической культуры родителей Музыкальный руководитель познакомить детей с музыкальными произведениями времен года формировать интерес к музыке, развивать эстетические чувства, эмоции, эстетический вкус, эстетическое восприятие произведений искусства. Родители  активизации и обогащению педагогических знаний и умений. повышению психолого-педагогической культуры.  </vt:lpstr>
      <vt:lpstr>Ожидаемые результаты планирующиеся в ходе реализации проекта: Дети Выставка детского творчества: Осенние фантазии, Волшебница-зима, Весна-красна Ах! Лето Родители Семейные поделки: Осенние фантазии», «Необычная елочка»; «Весенняя открытка»,  Стенгазета «Как мы летом отдыхали» Изготовление альбома совместно с родителями (тему придумывают родители для альбома совместно с детьми):  Время года «Осень», «Зима», «Весна», «Лето» Воспитатель  Презентация проекта Времена года:  Презентации «Осень», «Зима», «Весна», «Лето» Активизации и обогащению педагогических знаний и умений родителей. Повышению психолого-педагогической культуры родителей  </vt:lpstr>
      <vt:lpstr>Работы детей по проекту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«Времена года»</dc:title>
  <dc:creator>user</dc:creator>
  <cp:lastModifiedBy>user</cp:lastModifiedBy>
  <cp:revision>72</cp:revision>
  <dcterms:created xsi:type="dcterms:W3CDTF">2018-07-19T02:44:43Z</dcterms:created>
  <dcterms:modified xsi:type="dcterms:W3CDTF">2023-11-14T07:32:40Z</dcterms:modified>
</cp:coreProperties>
</file>