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57" r:id="rId5"/>
    <p:sldId id="258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CB17-5BE0-4A02-B482-6D1216364D7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2F6E-F20F-4585-9733-6AD4220F3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CB17-5BE0-4A02-B482-6D1216364D7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2F6E-F20F-4585-9733-6AD4220F3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CB17-5BE0-4A02-B482-6D1216364D7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2F6E-F20F-4585-9733-6AD4220F3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CB17-5BE0-4A02-B482-6D1216364D7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2F6E-F20F-4585-9733-6AD4220F3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CB17-5BE0-4A02-B482-6D1216364D7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2F6E-F20F-4585-9733-6AD4220F3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CB17-5BE0-4A02-B482-6D1216364D7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2F6E-F20F-4585-9733-6AD4220F3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CB17-5BE0-4A02-B482-6D1216364D7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2F6E-F20F-4585-9733-6AD4220F3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CB17-5BE0-4A02-B482-6D1216364D7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2F6E-F20F-4585-9733-6AD4220F3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CB17-5BE0-4A02-B482-6D1216364D7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2F6E-F20F-4585-9733-6AD4220F3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CB17-5BE0-4A02-B482-6D1216364D7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2F6E-F20F-4585-9733-6AD4220F3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CB17-5BE0-4A02-B482-6D1216364D7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2F6E-F20F-4585-9733-6AD4220F3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CB17-5BE0-4A02-B482-6D1216364D7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F2F6E-F20F-4585-9733-6AD4220F3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.sldx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Праздник </a:t>
            </a:r>
            <a:br>
              <a:rPr lang="ru-RU" dirty="0" smtClean="0"/>
            </a:br>
            <a:r>
              <a:rPr lang="ru-RU" dirty="0" smtClean="0"/>
              <a:t>« САЛЮТ ГЕРОЯМ !»</a:t>
            </a:r>
            <a:br>
              <a:rPr lang="ru-RU" dirty="0" smtClean="0"/>
            </a:br>
            <a:r>
              <a:rPr lang="ru-RU" dirty="0" smtClean="0"/>
              <a:t>« О том, что было – не забудем»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МБДОУ </a:t>
            </a:r>
            <a:r>
              <a:rPr lang="ru-RU" dirty="0" smtClean="0"/>
              <a:t>– детский ад № </a:t>
            </a:r>
            <a:r>
              <a:rPr lang="ru-RU" dirty="0" smtClean="0"/>
              <a:t>230 Солнышко</a:t>
            </a:r>
            <a:endParaRPr lang="ru-RU" dirty="0" smtClean="0"/>
          </a:p>
          <a:p>
            <a:r>
              <a:rPr lang="ru-RU" dirty="0" smtClean="0"/>
              <a:t>Старшие группы № 3 и 9</a:t>
            </a:r>
          </a:p>
          <a:p>
            <a:r>
              <a:rPr lang="ru-RU" dirty="0" smtClean="0"/>
              <a:t>Воспитатели: Глебова О.А, Пастушенко Т.И.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Autofit/>
          </a:bodyPr>
          <a:lstStyle/>
          <a:p>
            <a:r>
              <a:rPr lang="ru-RU" sz="900" b="1" dirty="0"/>
              <a:t>Актуальность темы.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>В.А. Сухомлинский писал: «Сердцевина человека – любовь к Отечеству – закладывается в детстве.  Упрочение этой сердцевины теснейшим образом связано с чувствами, с эмоциональными переживаниями, ибо ребенок, подросток познает мир не только разумом, но и сердцем.  В детстве и отрочестве особенно глубоким и непосредственным является одухотворение сердца добром, нравственной красотой, правдой…».</a:t>
            </a:r>
            <a:br>
              <a:rPr lang="ru-RU" sz="900" dirty="0"/>
            </a:br>
            <a:r>
              <a:rPr lang="ru-RU" sz="900" dirty="0"/>
              <a:t>       Патриотическое воспитание детей является одной из основных задач дошкольного образовательного учреждения. Именно в этот период происходит формирование духовно-нравственной основы ребенка, эмоций, чувств, мышления, социальная адаптация в обществе, начинается процесс осознания себя в окружающем мире.  В этом возрасте образы воспитания очень ярки и сильны, поэтому они остаются  в памяти ребенка надолго, а иногда и на всю жизнь, что очень важно в воспитании гражданственности и патриотизма. </a:t>
            </a:r>
            <a:br>
              <a:rPr lang="ru-RU" sz="900" dirty="0"/>
            </a:br>
            <a:r>
              <a:rPr lang="ru-RU" sz="900" dirty="0"/>
              <a:t>       Как отмечают ученые-исследователи, что по мере взросления у детей начинает формироваться так называемый «родничок героизма», требующий реализации. Именно поэтому тема патриотического воспитания подрастающего поколения является по нашему глубокому убеждению, самой актуальной на сегодняшний день.</a:t>
            </a:r>
            <a:br>
              <a:rPr lang="ru-RU" sz="900" dirty="0"/>
            </a:br>
            <a:r>
              <a:rPr lang="ru-RU" sz="900" dirty="0"/>
              <a:t>        В нашем детском саду, мы стремимся формировать у своих воспитанников патриотическое сознание, через знакомство с героическим наследием  своего города и в целом страны. Многолетняя работа, в данном направлении позволила выбрать наиболее понятные и актуальные для данной темы образовательно-воспитательные блоки. В итоге был разработан и принят совместно с родителями и инициативной группой вариант перспективного плана по гражданско-патриотическому воспитанию старших дошкольников</a:t>
            </a:r>
            <a:br>
              <a:rPr lang="ru-RU" sz="900" dirty="0"/>
            </a:br>
            <a:r>
              <a:rPr lang="ru-RU" sz="900" dirty="0"/>
              <a:t>Великая Отечественная война по своим масштабам, разрушениям и человеческим жертвам не имела себе равных. Однако наш народ самый стойкий и непобедимый!</a:t>
            </a:r>
            <a:br>
              <a:rPr lang="ru-RU" sz="900" dirty="0"/>
            </a:br>
            <a:r>
              <a:rPr lang="ru-RU" sz="900" dirty="0"/>
              <a:t>За годы войны погибло более 27 миллионов человек. Эта трагедия коснулась абсолютно каждого человека. Много людей погибло от голода, бомбёжек, артобстрелов, тяжких условий жизни и труда. В эти тяжёлые годы солдаты и обычные жители совершали героические поступки, спасая чужие жизни и приближая Великую Победу. Величайшую самоотверженность проявили труженики тыла. В то время как фронтовики громили неприятеля на полях сражений, их родные и близкие, испытывая огромные трудности и лишения, дни и ночи напролет работали на создание прочного экономического и культурного фундамента для достижения Победы. Чтобы нам обеспечить чистое небо над головой, без грохота ,лишений и взрывов снарядов.</a:t>
            </a:r>
            <a:br>
              <a:rPr lang="ru-RU" sz="900" dirty="0"/>
            </a:br>
            <a:r>
              <a:rPr lang="ru-RU" sz="900" dirty="0"/>
              <a:t>С каждым годом все меньше и меньше остаётся участников и свидетелей тех страшных событий. Людей ,которые вели  ожесточённую борьбу с фашистами , воевал на полях сражений, кто в тылу не покладая рук, не жалея сил трудился на благо Родине, приближая Великую Победу.</a:t>
            </a:r>
            <a:br>
              <a:rPr lang="ru-RU" sz="900" dirty="0"/>
            </a:br>
            <a:r>
              <a:rPr lang="ru-RU" sz="900" dirty="0"/>
              <a:t>Очень важно, нам- нынешнему поколению, не забывать и передавать потомкам всю историю Великой Отечественной войны. Рассказывать подрастающему поколению правду о войне, о ее Героях и их героических поступках, о той боли и лишениях ,которые через это всё прошли сохранили мужество, доброе сердце и любовь к Родине .</a:t>
            </a:r>
            <a:br>
              <a:rPr lang="ru-RU" sz="900" dirty="0"/>
            </a:br>
            <a:r>
              <a:rPr lang="ru-RU" sz="900" dirty="0"/>
              <a:t>Их имена навсегда останутся в памяти поколений, за вклад в общее дело разгрома фашизма.</a:t>
            </a:r>
            <a:br>
              <a:rPr lang="ru-RU" sz="900" dirty="0"/>
            </a:br>
            <a:r>
              <a:rPr lang="ru-RU" sz="900" dirty="0"/>
              <a:t>День Победы — это праздник, объединяющий поколения. Ведь  война затронула каждую семью. В судьбе каждой семьи война оставила свой след. Деды и прадеды , бабушки и прабабушки каждый день совершали свой подвиг.  Рассказывая о подвигах, героев Великой Отечественной войны , у потомков возникает чувство гордости за своих предков, они стараются быть похожими на них, и формируется ответственность перед своими предками за свои поступки. Нужно брать пример с предков- героев, чтобы для будущих поколений Победа в Великой Отечественной войне имела гораздо большее значение, чем просто исторический факт!</a:t>
            </a:r>
            <a:br>
              <a:rPr lang="ru-RU" sz="900" dirty="0"/>
            </a:br>
            <a:r>
              <a:rPr lang="ru-RU" sz="900" dirty="0"/>
              <a:t>Чтобы сохранить память о героях Великой Отечественной войны будущим поколениям, нужно рассказывать им о героях и их подвигах, проводить тематические мероприятия, посещать памятники и мемориалы памяти воспитывать любовь к Родине.</a:t>
            </a:r>
            <a:br>
              <a:rPr lang="ru-RU" sz="900" dirty="0"/>
            </a:br>
            <a:r>
              <a:rPr lang="ru-RU" sz="900" dirty="0"/>
              <a:t>Важно сохранить на века и передавать из поколения в поколение память о Великой Отечественной войне, о трагических событиях и героических поступках наших предков. Воспитывать уважение к ветеранам, участникам Великой отечественной войны и национальной гордости за страну</a:t>
            </a:r>
            <a:br>
              <a:rPr lang="ru-RU" sz="900" dirty="0"/>
            </a:br>
            <a:r>
              <a:rPr lang="ru-RU" sz="900" dirty="0"/>
              <a:t>День Победы — это праздник, объединяющий поколения.</a:t>
            </a:r>
            <a:br>
              <a:rPr lang="ru-RU" sz="900" dirty="0"/>
            </a:br>
            <a:r>
              <a:rPr lang="ru-RU" sz="900" dirty="0"/>
              <a:t>Наша задача — сохранить память о подвиге народа, который своим единством и сплочённостью, трудолюбием и самоотверженностью, невероятной любовью к Родине обеспечил нам мир, свободу и независимость.  Мы помним свою историю и гордимся ею!</a:t>
            </a:r>
            <a:br>
              <a:rPr lang="ru-RU" sz="900" dirty="0"/>
            </a:br>
            <a:r>
              <a:rPr lang="ru-RU" sz="900" dirty="0"/>
              <a:t>        Наша работа по героико-патриотическому воспитанию детей, основывается на «Программе от рождения до школы» Н.Е. </a:t>
            </a:r>
            <a:r>
              <a:rPr lang="ru-RU" sz="900" dirty="0" err="1"/>
              <a:t>Веракса</a:t>
            </a:r>
            <a:r>
              <a:rPr lang="ru-RU" sz="900" dirty="0"/>
              <a:t>, Т.С. Комаровой, М.А. Васильевой</a:t>
            </a:r>
            <a:r>
              <a:rPr lang="ru-RU" sz="800" dirty="0"/>
              <a:t>. </a:t>
            </a:r>
            <a:br>
              <a:rPr lang="ru-RU" sz="800" dirty="0"/>
            </a:br>
            <a:endParaRPr lang="ru-RU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1600" b="1" dirty="0"/>
              <a:t>Цель проекта: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Создание условий для нравственно-патриотического воспитания детей среднего дошкольного возраста через приобщение к историческому наследию своей Родины.</a:t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b="1" dirty="0"/>
              <a:t>Задачи: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2000" u="sng" dirty="0"/>
              <a:t>Обучающие: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       Способствовать осознанию детьми подвига, совершенного народом;</a:t>
            </a:r>
            <a:br>
              <a:rPr lang="ru-RU" sz="2000" dirty="0"/>
            </a:br>
            <a:r>
              <a:rPr lang="ru-RU" sz="2000" dirty="0"/>
              <a:t>        Закреплять имеющиеся знания о Великой Отечественной войне;</a:t>
            </a:r>
            <a:br>
              <a:rPr lang="ru-RU" sz="2000" dirty="0"/>
            </a:br>
            <a:r>
              <a:rPr lang="ru-RU" sz="2000" dirty="0"/>
              <a:t>        Расширять представления детей о тех, кто защищал нашу Родину: мужчины, женщины, дети;</a:t>
            </a:r>
            <a:br>
              <a:rPr lang="ru-RU" sz="2000" dirty="0"/>
            </a:br>
            <a:r>
              <a:rPr lang="ru-RU" sz="2000" u="sng" dirty="0"/>
              <a:t>Развивающие: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      развивать самостоятельность в создании игровой среды, в соблюдении правил и норм,   поведения в игре;</a:t>
            </a:r>
            <a:br>
              <a:rPr lang="ru-RU" sz="2000" dirty="0"/>
            </a:br>
            <a:r>
              <a:rPr lang="ru-RU" sz="2000" dirty="0"/>
              <a:t>       Продолжать работу по обогащению словаря, развивать диалогическую речь, навыки  коллективного общения;</a:t>
            </a:r>
            <a:br>
              <a:rPr lang="ru-RU" sz="2000" dirty="0"/>
            </a:br>
            <a:r>
              <a:rPr lang="ru-RU" sz="2000" u="sng" dirty="0"/>
              <a:t>Воспитательные: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       Воспитывать уважительное отношение к истории нашей страны, к ветеранам, людям военных профессий, как к защитникам Родины;</a:t>
            </a:r>
            <a:br>
              <a:rPr lang="ru-RU" sz="2000" dirty="0"/>
            </a:br>
            <a:r>
              <a:rPr lang="ru-RU" sz="2000" dirty="0"/>
              <a:t>        Воспитывать нравственные качества: дружбу, самостоятельность, патриотизм, любовь к  родному городу.</a:t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фотовыставка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WhatsApp Image 2021-04-03 at 13.58.31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36912"/>
            <a:ext cx="4040188" cy="299666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Коллективные </a:t>
            </a:r>
            <a:r>
              <a:rPr lang="ru-RU" smtClean="0"/>
              <a:t>работы групп</a:t>
            </a:r>
            <a:endParaRPr lang="ru-RU"/>
          </a:p>
        </p:txBody>
      </p:sp>
      <p:pic>
        <p:nvPicPr>
          <p:cNvPr id="8" name="Содержимое 7" descr="C:\Users\1\Desktop\ТАНЕЦ\IMG_20140428_135412.jp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588224" y="4941168"/>
            <a:ext cx="1837113" cy="137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\Desktop\ТАНЕЦ\20150423_0753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924944"/>
            <a:ext cx="22322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Наши фотографии у памятников </a:t>
            </a:r>
            <a:r>
              <a:rPr lang="ru-RU" dirty="0" err="1" smtClean="0"/>
              <a:t>ВОв</a:t>
            </a:r>
            <a:endParaRPr lang="ru-RU" dirty="0"/>
          </a:p>
        </p:txBody>
      </p:sp>
      <p:pic>
        <p:nvPicPr>
          <p:cNvPr id="1026" name="Picture 2" descr="C:\Users\1\Desktop\ТАНЕЦ\WhatsApp Image 2021-04-02 at 18.45.0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3292624" cy="2469468"/>
          </a:xfrm>
          <a:prstGeom prst="rect">
            <a:avLst/>
          </a:prstGeom>
          <a:noFill/>
        </p:spPr>
      </p:pic>
      <p:pic>
        <p:nvPicPr>
          <p:cNvPr id="4" name="Рисунок 3" descr="C:\Users\1\Desktop\ТАНЕЦ\WhatsApp Image 2021-04-02 at 18.50.2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7" y="2381250"/>
            <a:ext cx="2297981" cy="313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ТАНЕЦ\WhatsApp Image 2021-04-02 at 22.30.59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700808"/>
            <a:ext cx="174230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Мероприятия, которые проводятся в честь Дня Победы</a:t>
            </a:r>
            <a:endParaRPr lang="ru-RU" dirty="0"/>
          </a:p>
        </p:txBody>
      </p:sp>
      <p:pic>
        <p:nvPicPr>
          <p:cNvPr id="3" name="Рисунок 2" descr="C:\Users\1\Desktop\ТАНЕЦ\WhatsApp Image 2021-04-03 at 13.35.36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08920"/>
            <a:ext cx="3024336" cy="318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Desktop\ТАНЕЦ\WhatsApp Image 2021-04-02 at 22.00.08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3684240" cy="25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прадедушка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1115616" y="1556792"/>
          <a:ext cx="214312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Слайд" r:id="rId3" imgW="4569445" imgH="3426611" progId="PowerPoint.Slide.12">
                  <p:embed/>
                </p:oleObj>
              </mc:Choice>
              <mc:Fallback>
                <p:oleObj name="Слайд" r:id="rId3" imgW="4569445" imgH="3426611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556792"/>
                        <a:ext cx="2143125" cy="160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 descr="C:\Users\1\Desktop\ТАНЕЦ\WhatsApp Image 2021-04-02 at 20.48.31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634" y="4077072"/>
            <a:ext cx="262022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esktop\ТАНЕЦ\WhatsApp Image 2021-04-03 at 11.13.54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645024"/>
            <a:ext cx="232675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Desktop\ТАНЕЦ\WhatsApp Image 2021-04-03 at 11.13.54 (1)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050" y="1268760"/>
            <a:ext cx="171497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54808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54808</Template>
  <TotalTime>26</TotalTime>
  <Words>48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54808</vt:lpstr>
      <vt:lpstr>Слайд</vt:lpstr>
      <vt:lpstr>Праздник  « САЛЮТ ГЕРОЯМ !» « О том, что было – не забудем»</vt:lpstr>
      <vt:lpstr>Актуальность темы. В.А. Сухомлинский писал: «Сердцевина человека – любовь к Отечеству – закладывается в детстве.  Упрочение этой сердцевины теснейшим образом связано с чувствами, с эмоциональными переживаниями, ибо ребенок, подросток познает мир не только разумом, но и сердцем.  В детстве и отрочестве особенно глубоким и непосредственным является одухотворение сердца добром, нравственной красотой, правдой…».        Патриотическое воспитание детей является одной из основных задач дошкольного образовательного учреждения. Именно в этот период происходит формирование духовно-нравственной основы ребенка, эмоций, чувств, мышления, социальная адаптация в обществе, начинается процесс осознания себя в окружающем мире.  В этом возрасте образы воспитания очень ярки и сильны, поэтому они остаются  в памяти ребенка надолго, а иногда и на всю жизнь, что очень важно в воспитании гражданственности и патриотизма.         Как отмечают ученые-исследователи, что по мере взросления у детей начинает формироваться так называемый «родничок героизма», требующий реализации. Именно поэтому тема патриотического воспитания подрастающего поколения является по нашему глубокому убеждению, самой актуальной на сегодняшний день.         В нашем детском саду, мы стремимся формировать у своих воспитанников патриотическое сознание, через знакомство с героическим наследием  своего города и в целом страны. Многолетняя работа, в данном направлении позволила выбрать наиболее понятные и актуальные для данной темы образовательно-воспитательные блоки. В итоге был разработан и принят совместно с родителями и инициативной группой вариант перспективного плана по гражданско-патриотическому воспитанию старших дошкольников Великая Отечественная война по своим масштабам, разрушениям и человеческим жертвам не имела себе равных. Однако наш народ самый стойкий и непобедимый! За годы войны погибло более 27 миллионов человек. Эта трагедия коснулась абсолютно каждого человека. Много людей погибло от голода, бомбёжек, артобстрелов, тяжких условий жизни и труда. В эти тяжёлые годы солдаты и обычные жители совершали героические поступки, спасая чужие жизни и приближая Великую Победу. Величайшую самоотверженность проявили труженики тыла. В то время как фронтовики громили неприятеля на полях сражений, их родные и близкие, испытывая огромные трудности и лишения, дни и ночи напролет работали на создание прочного экономического и культурного фундамента для достижения Победы. Чтобы нам обеспечить чистое небо над головой, без грохота ,лишений и взрывов снарядов. С каждым годом все меньше и меньше остаётся участников и свидетелей тех страшных событий. Людей ,которые вели  ожесточённую борьбу с фашистами , воевал на полях сражений, кто в тылу не покладая рук, не жалея сил трудился на благо Родине, приближая Великую Победу. Очень важно, нам- нынешнему поколению, не забывать и передавать потомкам всю историю Великой Отечественной войны. Рассказывать подрастающему поколению правду о войне, о ее Героях и их героических поступках, о той боли и лишениях ,которые через это всё прошли сохранили мужество, доброе сердце и любовь к Родине . Их имена навсегда останутся в памяти поколений, за вклад в общее дело разгрома фашизма. День Победы — это праздник, объединяющий поколения. Ведь  война затронула каждую семью. В судьбе каждой семьи война оставила свой след. Деды и прадеды , бабушки и прабабушки каждый день совершали свой подвиг.  Рассказывая о подвигах, героев Великой Отечественной войны , у потомков возникает чувство гордости за своих предков, они стараются быть похожими на них, и формируется ответственность перед своими предками за свои поступки. Нужно брать пример с предков- героев, чтобы для будущих поколений Победа в Великой Отечественной войне имела гораздо большее значение, чем просто исторический факт! Чтобы сохранить память о героях Великой Отечественной войны будущим поколениям, нужно рассказывать им о героях и их подвигах, проводить тематические мероприятия, посещать памятники и мемориалы памяти воспитывать любовь к Родине. Важно сохранить на века и передавать из поколения в поколение память о Великой Отечественной войне, о трагических событиях и героических поступках наших предков. Воспитывать уважение к ветеранам, участникам Великой отечественной войны и национальной гордости за страну День Победы — это праздник, объединяющий поколения. Наша задача — сохранить память о подвиге народа, который своим единством и сплочённостью, трудолюбием и самоотверженностью, невероятной любовью к Родине обеспечил нам мир, свободу и независимость.  Мы помним свою историю и гордимся ею!         Наша работа по героико-патриотическому воспитанию детей, основывается на «Программе от рождения до школы» Н.Е. Веракса, Т.С. Комаровой, М.А. Васильевой.  </vt:lpstr>
      <vt:lpstr>Цель проекта:    Создание условий для нравственно-патриотического воспитания детей среднего дошкольного возраста через приобщение к историческому наследию своей Родины.   Задачи:   Обучающие:         Способствовать осознанию детьми подвига, совершенного народом;         Закреплять имеющиеся знания о Великой Отечественной войне;         Расширять представления детей о тех, кто защищал нашу Родину: мужчины, женщины, дети; Развивающие:        развивать самостоятельность в создании игровой среды, в соблюдении правил и норм,   поведения в игре;        Продолжать работу по обогащению словаря, развивать диалогическую речь, навыки  коллективного общения; Воспитательные:         Воспитывать уважительное отношение к истории нашей страны, к ветеранам, людям военных профессий, как к защитникам Родины;         Воспитывать нравственные качества: дружбу, самостоятельность, патриотизм, любовь к  родному городу. </vt:lpstr>
      <vt:lpstr>Наша фотовыставка</vt:lpstr>
      <vt:lpstr>Наши фотографии у памятников ВОв</vt:lpstr>
      <vt:lpstr>Мероприятия, которые проводятся в честь Дня Победы</vt:lpstr>
      <vt:lpstr>Мой прадедушка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 « САЛЮТ ГЕРОЯМ !» « О том, что было – не забудем»</dc:title>
  <dc:creator>Windows User</dc:creator>
  <cp:lastModifiedBy>user</cp:lastModifiedBy>
  <cp:revision>6</cp:revision>
  <dcterms:created xsi:type="dcterms:W3CDTF">2021-04-03T10:54:31Z</dcterms:created>
  <dcterms:modified xsi:type="dcterms:W3CDTF">2023-11-14T07:00:23Z</dcterms:modified>
</cp:coreProperties>
</file>