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62" r:id="rId3"/>
    <p:sldId id="260" r:id="rId4"/>
    <p:sldId id="263" r:id="rId5"/>
    <p:sldId id="264" r:id="rId6"/>
    <p:sldId id="267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9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2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1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7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9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1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3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5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18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00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1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0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5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04DDE0-5BEE-4ADA-BC88-E1CCB195FE6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9A14FC-50D0-4C7A-8518-2823778F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3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openxmlformats.org/officeDocument/2006/relationships/audio" Target="../media/audio2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11" Type="http://schemas.openxmlformats.org/officeDocument/2006/relationships/slide" Target="slide6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565" y="365760"/>
            <a:ext cx="9380965" cy="1010653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70C0"/>
                </a:solidFill>
              </a:rPr>
              <a:t>Домашние животные</a:t>
            </a:r>
            <a:r>
              <a:rPr lang="ru-RU" sz="4000" b="1" i="1" dirty="0">
                <a:solidFill>
                  <a:srgbClr val="C00000"/>
                </a:solidFill>
              </a:rPr>
              <a:t/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Кто </a:t>
            </a:r>
            <a:r>
              <a:rPr lang="ru-RU" sz="4000" b="1" i="1" dirty="0" smtClean="0">
                <a:solidFill>
                  <a:srgbClr val="C00000"/>
                </a:solidFill>
              </a:rPr>
              <a:t>как голос подаёт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410405"/>
            <a:ext cx="4360244" cy="2447595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Задание: 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ослушай голос животного и </a:t>
            </a:r>
            <a:r>
              <a:rPr lang="ru-RU" sz="28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определи </a:t>
            </a:r>
            <a:r>
              <a:rPr lang="ru-RU" sz="28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кому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 принадлежит</a:t>
            </a:r>
            <a:endParaRPr lang="ru-R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2" name="camera.wav"/>
            </a:hlinkClick>
          </p:cNvPr>
          <p:cNvSpPr/>
          <p:nvPr/>
        </p:nvSpPr>
        <p:spPr>
          <a:xfrm>
            <a:off x="5794409" y="5469469"/>
            <a:ext cx="972151" cy="71283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4838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694" y="847379"/>
            <a:ext cx="9601196" cy="1303867"/>
          </a:xfrm>
          <a:noFill/>
          <a:ln w="28575">
            <a:noFill/>
          </a:ln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Правила игры: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694" y="2595434"/>
            <a:ext cx="9601196" cy="2582958"/>
          </a:xfrm>
          <a:noFill/>
          <a:ln w="28575"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/>
              <a:t>1. Послушай голос животного и определи, кому он принадлежит;</a:t>
            </a:r>
          </a:p>
          <a:p>
            <a:r>
              <a:rPr lang="ru-RU" sz="2800" b="1" i="1" dirty="0" smtClean="0"/>
              <a:t>2. Кликни левой кнопкой мыши на животное, которому принадлежит голос;</a:t>
            </a:r>
          </a:p>
          <a:p>
            <a:r>
              <a:rPr lang="ru-RU" sz="2800" b="1" i="1" dirty="0" smtClean="0"/>
              <a:t>3. Если твой выбор правильный, то животное начнёт двигаться, если не правильный – то попробуй снова.</a:t>
            </a:r>
            <a:endParaRPr lang="ru-RU" sz="2800" b="1" i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131292" y="5919535"/>
            <a:ext cx="1029904" cy="686281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928135" y="5919535"/>
            <a:ext cx="991402" cy="686281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7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yt3.ggpht.com/a/AGF-l7-vOI4FDhAKfho5R7Szm9DNP_jPbS7aAA3ahQ=s900-c-k-c0xffffffff-no-rj-mo">
            <a:hlinkClick r:id="" action="ppaction://hlinkshowjump?jump=nextslid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3" y="4247692"/>
            <a:ext cx="2309101" cy="23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0-tub-ru.yandex.net/i?id=dfb418e636fcc4c2ea6cb171405fffe3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788" y="876917"/>
            <a:ext cx="2059641" cy="18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0-tub-ru.yandex.net/i?id=b98b5ec6e8b117e0986eabc0530d1a9f-l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85" y="1914325"/>
            <a:ext cx="2546511" cy="25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clip.cookdiary.net/sites/default/files/wallpaper/pig-clipart/193257/pig-clipart-baboy-193257-169705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7" y="2104653"/>
            <a:ext cx="1981428" cy="264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128712" y="6093875"/>
            <a:ext cx="1010653" cy="66606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4881916" y="6093876"/>
            <a:ext cx="1016225" cy="666069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sobaka_-_lay_sobaki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93341" y="4311989"/>
            <a:ext cx="609600" cy="609600"/>
          </a:xfrm>
          <a:prstGeom prst="rect">
            <a:avLst/>
          </a:prstGeom>
        </p:spPr>
      </p:pic>
      <p:pic>
        <p:nvPicPr>
          <p:cNvPr id="5132" name="Picture 12" descr="https://im0-tub-ru.yandex.net/i?id=950ad5cc6f4a4b7496b8538e8d5923fe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31" y="4766009"/>
            <a:ext cx="2935081" cy="20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mg1.freepng.ru/20180129/xlq/kisspng-rooster-chicken-clip-art-vector-white-big-cock-5a6fdffde57eb2.0482864915172812779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34" y="3839235"/>
            <a:ext cx="1724136" cy="22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 конец 8">
            <a:hlinkClick r:id="" action="ppaction://hlinkshowjump?jump=lastslide" highlightClick="1">
              <a:snd r:embed="rId12" name="click.wav"/>
            </a:hlinkClick>
          </p:cNvPr>
          <p:cNvSpPr/>
          <p:nvPr/>
        </p:nvSpPr>
        <p:spPr>
          <a:xfrm>
            <a:off x="7888432" y="5572667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2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3125" y="259882"/>
            <a:ext cx="2464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Молодец!</a:t>
            </a:r>
          </a:p>
          <a:p>
            <a:pPr algn="ctr"/>
            <a:r>
              <a:rPr lang="ru-RU" sz="2800" b="1" i="1" dirty="0" smtClean="0"/>
              <a:t>Ты правильно определил животное, которому принадлежит этот голос!</a:t>
            </a:r>
            <a:endParaRPr lang="ru-RU" sz="2800" b="1" i="1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543125" y="5948412"/>
            <a:ext cx="1042416" cy="755647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6073541" y="5948411"/>
            <a:ext cx="1042416" cy="755647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93" y="41710"/>
            <a:ext cx="2566736" cy="2566736"/>
          </a:xfrm>
          <a:prstGeom prst="rect">
            <a:avLst/>
          </a:prstGeom>
        </p:spPr>
      </p:pic>
      <p:pic>
        <p:nvPicPr>
          <p:cNvPr id="9222" name="Picture 6" descr="https://img2.freepng.ru/20180906/ecb/kisspng-vector-graphics-royalty-free-illustration-image-cl-pegasus-clipart-hanslodge-cliparts-5b91661ec67908.145784311536255518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70" y="3425539"/>
            <a:ext cx="3537283" cy="31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122" y="279133"/>
            <a:ext cx="2329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Упс</a:t>
            </a:r>
            <a:r>
              <a:rPr lang="ru-RU" sz="2800" b="1" i="1" dirty="0" smtClean="0"/>
              <a:t>!</a:t>
            </a:r>
          </a:p>
          <a:p>
            <a:pPr algn="ctr"/>
            <a:r>
              <a:rPr lang="ru-RU" sz="2800" b="1" i="1" dirty="0" smtClean="0"/>
              <a:t>Ты не правильно определил кому принадлежит этот голос. Попробуй ка ещё разок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96" y="104157"/>
            <a:ext cx="2152025" cy="189062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391175" y="5909911"/>
            <a:ext cx="1042416" cy="772909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5148071" y="5909911"/>
            <a:ext cx="1042416" cy="772909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1266" name="Picture 2" descr="https://cdn1.vectorstock.com/i/1000x1000/85/20/funny-cartoon-casual-man-vector-848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" y="3085532"/>
            <a:ext cx="2591825" cy="3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5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122" y="279133"/>
            <a:ext cx="2329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Упс</a:t>
            </a:r>
            <a:r>
              <a:rPr lang="ru-RU" sz="2800" b="1" i="1" dirty="0" smtClean="0"/>
              <a:t>!</a:t>
            </a:r>
          </a:p>
          <a:p>
            <a:pPr algn="ctr"/>
            <a:r>
              <a:rPr lang="ru-RU" sz="2800" b="1" i="1" dirty="0" smtClean="0"/>
              <a:t>Ты не правильно определил кому принадлежит этот голос. Попробуй ка ещё разок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96" y="104157"/>
            <a:ext cx="2152025" cy="189062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391175" y="5909911"/>
            <a:ext cx="1042416" cy="772909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5148071" y="5909911"/>
            <a:ext cx="1042416" cy="772909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1266" name="Picture 2" descr="https://cdn1.vectorstock.com/i/1000x1000/85/20/funny-cartoon-casual-man-vector-848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" y="3085532"/>
            <a:ext cx="2591825" cy="3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8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yt3.ggpht.com/a/AGF-l7821pMc4DdPaBDKDzDTwH2sQdeE04w3glvGwQ=s900-c-k-c0xffffffff-no-rj-m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7" y="4004111"/>
            <a:ext cx="2853889" cy="28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g2.freepng.ru/20180329/vrw/kisspng-goat-drawing-cartoon-goat-5abcbacb441155.466142831522318027278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46" y="3332748"/>
            <a:ext cx="3147461" cy="20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img2.freepng.ru/20180131/tgw/kisspng-sheep-cartoon-drawing-cartoon-sheep-5a71eb260f8324.394139591517415206063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09" y="4253562"/>
            <a:ext cx="2627022" cy="18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img2.freepng.ru/20180316/dcw/kisspng-duck-royalty-free-clip-art-duck-images-5aac662780e4d1.43513892152124778352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49" y="4754880"/>
            <a:ext cx="2551897" cy="22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i.pinimg.com/originals/fc/fd/a2/fcfda2e5aac701b7f04840fc5b9262b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9396" y="259882"/>
            <a:ext cx="1116005" cy="14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s://im0-tub-ru.yandex.net/i?id=eeb682e0fcb3bef4ed464bf8fa7da47b&amp;n=1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71" y="0"/>
            <a:ext cx="2215406" cy="19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yaukane_koshki_-_slushat_koshk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92907" y="475488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921769" y="6015788"/>
            <a:ext cx="1042416" cy="770823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4761264" y="6015787"/>
            <a:ext cx="1042416" cy="770823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1882" y="2242687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Молодец</a:t>
            </a:r>
            <a:r>
              <a:rPr lang="ru-RU" sz="4800" dirty="0" smtClean="0">
                <a:solidFill>
                  <a:srgbClr val="C00000"/>
                </a:solidFill>
              </a:rPr>
              <a:t>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shum-s-tribun-i-aplodismen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shum-s-tribun-i-aplodismen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104</Words>
  <Application>Microsoft Office PowerPoint</Application>
  <PresentationFormat>Широкоэкранный</PresentationFormat>
  <Paragraphs>14</Paragraphs>
  <Slides>8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 Unicode MS</vt:lpstr>
      <vt:lpstr>Arial</vt:lpstr>
      <vt:lpstr>Garamond</vt:lpstr>
      <vt:lpstr>Натуральные материалы</vt:lpstr>
      <vt:lpstr>Домашние животные Кто как голос подаёт</vt:lpstr>
      <vt:lpstr>Правила игры: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Кто где живёт</dc:title>
  <dc:creator>user406</dc:creator>
  <cp:lastModifiedBy>user406</cp:lastModifiedBy>
  <cp:revision>24</cp:revision>
  <dcterms:created xsi:type="dcterms:W3CDTF">2019-09-25T04:58:16Z</dcterms:created>
  <dcterms:modified xsi:type="dcterms:W3CDTF">2019-09-25T09:27:13Z</dcterms:modified>
</cp:coreProperties>
</file>